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58" r:id="rId4"/>
    <p:sldId id="259" r:id="rId5"/>
    <p:sldId id="260" r:id="rId6"/>
    <p:sldId id="261" r:id="rId7"/>
    <p:sldId id="262" r:id="rId8"/>
    <p:sldId id="263" r:id="rId9"/>
    <p:sldId id="264" r:id="rId10"/>
    <p:sldId id="267" r:id="rId11"/>
    <p:sldId id="268" r:id="rId12"/>
    <p:sldId id="270" r:id="rId13"/>
    <p:sldId id="272" r:id="rId14"/>
    <p:sldId id="271" r:id="rId15"/>
    <p:sldId id="273" r:id="rId16"/>
    <p:sldId id="265" r:id="rId17"/>
    <p:sldId id="266" r:id="rId18"/>
    <p:sldId id="274" r:id="rId19"/>
    <p:sldId id="278" r:id="rId20"/>
    <p:sldId id="279" r:id="rId21"/>
    <p:sldId id="275" r:id="rId22"/>
    <p:sldId id="287" r:id="rId23"/>
    <p:sldId id="289" r:id="rId24"/>
    <p:sldId id="281" r:id="rId25"/>
    <p:sldId id="282" r:id="rId26"/>
    <p:sldId id="283" r:id="rId27"/>
    <p:sldId id="284" r:id="rId28"/>
    <p:sldId id="285" r:id="rId29"/>
    <p:sldId id="286" r:id="rId30"/>
    <p:sldId id="288"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452" autoAdjust="0"/>
  </p:normalViewPr>
  <p:slideViewPr>
    <p:cSldViewPr snapToGrid="0">
      <p:cViewPr varScale="1">
        <p:scale>
          <a:sx n="77" d="100"/>
          <a:sy n="77" d="100"/>
        </p:scale>
        <p:origin x="91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9BF11-D93F-47B2-B72C-E73F18848DC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ED50E1-ADCC-490F-A19B-0B6DBDCB86D0}">
      <dgm:prSet phldrT="[Text]" custT="1"/>
      <dgm:spPr/>
      <dgm:t>
        <a:bodyPr/>
        <a:lstStyle/>
        <a:p>
          <a:r>
            <a:rPr lang="vi-VN" sz="2400" dirty="0" smtClean="0">
              <a:latin typeface="+mj-lt"/>
            </a:rPr>
            <a:t>Di sản văn hóa</a:t>
          </a:r>
          <a:endParaRPr lang="en-US" sz="2400" dirty="0">
            <a:latin typeface="+mj-lt"/>
          </a:endParaRPr>
        </a:p>
      </dgm:t>
    </dgm:pt>
    <dgm:pt modelId="{167922AE-DC27-47F6-8755-0FCAFE2D2FCB}" type="parTrans" cxnId="{78B66412-08AF-4C48-9B9A-56E8D1472F20}">
      <dgm:prSet/>
      <dgm:spPr/>
      <dgm:t>
        <a:bodyPr/>
        <a:lstStyle/>
        <a:p>
          <a:endParaRPr lang="en-US" sz="2400">
            <a:latin typeface="+mj-lt"/>
          </a:endParaRPr>
        </a:p>
      </dgm:t>
    </dgm:pt>
    <dgm:pt modelId="{D598B4F7-D978-4537-BA15-88D6678FF02D}" type="sibTrans" cxnId="{78B66412-08AF-4C48-9B9A-56E8D1472F20}">
      <dgm:prSet/>
      <dgm:spPr/>
      <dgm:t>
        <a:bodyPr/>
        <a:lstStyle/>
        <a:p>
          <a:endParaRPr lang="en-US" sz="2400">
            <a:latin typeface="+mj-lt"/>
          </a:endParaRPr>
        </a:p>
      </dgm:t>
    </dgm:pt>
    <dgm:pt modelId="{DC68E868-94F1-4992-83C7-B9BA05DB8F3A}">
      <dgm:prSet phldrT="[Text]" custT="1"/>
      <dgm:spPr/>
      <dgm:t>
        <a:bodyPr/>
        <a:lstStyle/>
        <a:p>
          <a:r>
            <a:rPr lang="vi-VN" sz="2400" dirty="0" smtClean="0">
              <a:latin typeface="+mj-lt"/>
            </a:rPr>
            <a:t>DSVH vật thể</a:t>
          </a:r>
          <a:endParaRPr lang="en-US" sz="2400" dirty="0">
            <a:latin typeface="+mj-lt"/>
          </a:endParaRPr>
        </a:p>
      </dgm:t>
    </dgm:pt>
    <dgm:pt modelId="{5836A30A-0396-481B-A98D-198DCC949FD6}" type="parTrans" cxnId="{977AC72A-93ED-491B-A353-098F466B102D}">
      <dgm:prSet custT="1"/>
      <dgm:spPr/>
      <dgm:t>
        <a:bodyPr/>
        <a:lstStyle/>
        <a:p>
          <a:endParaRPr lang="en-US" sz="2400">
            <a:latin typeface="+mj-lt"/>
          </a:endParaRPr>
        </a:p>
      </dgm:t>
    </dgm:pt>
    <dgm:pt modelId="{D4B9C452-5EC8-4033-8552-9974DE5C4151}" type="sibTrans" cxnId="{977AC72A-93ED-491B-A353-098F466B102D}">
      <dgm:prSet/>
      <dgm:spPr/>
      <dgm:t>
        <a:bodyPr/>
        <a:lstStyle/>
        <a:p>
          <a:endParaRPr lang="en-US" sz="2400">
            <a:latin typeface="+mj-lt"/>
          </a:endParaRPr>
        </a:p>
      </dgm:t>
    </dgm:pt>
    <dgm:pt modelId="{2B00C251-343E-4622-A68E-75FFB08EB45A}">
      <dgm:prSet phldrT="[Text]" custT="1"/>
      <dgm:spPr/>
      <dgm:t>
        <a:bodyPr/>
        <a:lstStyle/>
        <a:p>
          <a:r>
            <a:rPr lang="vi-VN" sz="2400" dirty="0" smtClean="0">
              <a:latin typeface="+mj-lt"/>
            </a:rPr>
            <a:t>Di tích lịch sử- văn hóa</a:t>
          </a:r>
          <a:endParaRPr lang="en-US" sz="2400" dirty="0">
            <a:latin typeface="+mj-lt"/>
          </a:endParaRPr>
        </a:p>
      </dgm:t>
    </dgm:pt>
    <dgm:pt modelId="{EBAE0CA0-8730-4189-852D-A5083985412C}" type="parTrans" cxnId="{5596DCD6-82E1-4923-AFD3-63B66EC53572}">
      <dgm:prSet custT="1"/>
      <dgm:spPr/>
      <dgm:t>
        <a:bodyPr/>
        <a:lstStyle/>
        <a:p>
          <a:endParaRPr lang="en-US" sz="2400">
            <a:latin typeface="+mj-lt"/>
          </a:endParaRPr>
        </a:p>
      </dgm:t>
    </dgm:pt>
    <dgm:pt modelId="{646AE37D-7CEA-4EBB-B98B-C0A6F9C6E9AE}" type="sibTrans" cxnId="{5596DCD6-82E1-4923-AFD3-63B66EC53572}">
      <dgm:prSet/>
      <dgm:spPr/>
      <dgm:t>
        <a:bodyPr/>
        <a:lstStyle/>
        <a:p>
          <a:endParaRPr lang="en-US" sz="2400">
            <a:latin typeface="+mj-lt"/>
          </a:endParaRPr>
        </a:p>
      </dgm:t>
    </dgm:pt>
    <dgm:pt modelId="{DFA09457-77AC-4726-B776-37524052E68A}">
      <dgm:prSet phldrT="[Text]" custT="1"/>
      <dgm:spPr/>
      <dgm:t>
        <a:bodyPr/>
        <a:lstStyle/>
        <a:p>
          <a:r>
            <a:rPr lang="vi-VN" sz="2400" dirty="0" smtClean="0">
              <a:latin typeface="+mj-lt"/>
            </a:rPr>
            <a:t>Danh lam thắng cảnh</a:t>
          </a:r>
          <a:endParaRPr lang="en-US" sz="2400" dirty="0">
            <a:latin typeface="+mj-lt"/>
          </a:endParaRPr>
        </a:p>
      </dgm:t>
    </dgm:pt>
    <dgm:pt modelId="{068FB34C-5337-4B9D-82D5-B7DCA766C6B2}" type="parTrans" cxnId="{B0068061-8EE9-4322-89AD-94F94D927BB7}">
      <dgm:prSet custT="1"/>
      <dgm:spPr/>
      <dgm:t>
        <a:bodyPr/>
        <a:lstStyle/>
        <a:p>
          <a:endParaRPr lang="en-US" sz="2400">
            <a:latin typeface="+mj-lt"/>
          </a:endParaRPr>
        </a:p>
      </dgm:t>
    </dgm:pt>
    <dgm:pt modelId="{CB9FFE25-0C26-4F4F-91A9-A0314EFB902C}" type="sibTrans" cxnId="{B0068061-8EE9-4322-89AD-94F94D927BB7}">
      <dgm:prSet/>
      <dgm:spPr/>
      <dgm:t>
        <a:bodyPr/>
        <a:lstStyle/>
        <a:p>
          <a:endParaRPr lang="en-US" sz="2400">
            <a:latin typeface="+mj-lt"/>
          </a:endParaRPr>
        </a:p>
      </dgm:t>
    </dgm:pt>
    <dgm:pt modelId="{AC075812-FB55-4D94-8D0C-78A2B9BB69EB}">
      <dgm:prSet phldrT="[Text]" custT="1"/>
      <dgm:spPr/>
      <dgm:t>
        <a:bodyPr/>
        <a:lstStyle/>
        <a:p>
          <a:pPr algn="l"/>
          <a:r>
            <a:rPr lang="vi-VN" sz="2400" dirty="0" smtClean="0">
              <a:latin typeface="+mj-lt"/>
            </a:rPr>
            <a:t>DSVH phi vật thể</a:t>
          </a:r>
          <a:endParaRPr lang="en-US" sz="2400" dirty="0">
            <a:latin typeface="+mj-lt"/>
          </a:endParaRPr>
        </a:p>
      </dgm:t>
    </dgm:pt>
    <dgm:pt modelId="{9070E630-F8CB-4A5A-97F7-AB5B31228B67}" type="parTrans" cxnId="{0AFA841E-AAF4-41FA-8F5C-38AF2A5FDF9B}">
      <dgm:prSet custT="1"/>
      <dgm:spPr/>
      <dgm:t>
        <a:bodyPr/>
        <a:lstStyle/>
        <a:p>
          <a:endParaRPr lang="en-US" sz="2400">
            <a:latin typeface="+mj-lt"/>
          </a:endParaRPr>
        </a:p>
      </dgm:t>
    </dgm:pt>
    <dgm:pt modelId="{A2950583-E091-47DB-B6F6-F0BCC81D4692}" type="sibTrans" cxnId="{0AFA841E-AAF4-41FA-8F5C-38AF2A5FDF9B}">
      <dgm:prSet/>
      <dgm:spPr/>
      <dgm:t>
        <a:bodyPr/>
        <a:lstStyle/>
        <a:p>
          <a:endParaRPr lang="en-US" sz="2400">
            <a:latin typeface="+mj-lt"/>
          </a:endParaRPr>
        </a:p>
      </dgm:t>
    </dgm:pt>
    <dgm:pt modelId="{7006CA18-F089-4F08-B4FF-6C73F6E4CB3E}">
      <dgm:prSet phldrT="[Text]" custT="1"/>
      <dgm:spPr/>
      <dgm:t>
        <a:bodyPr/>
        <a:lstStyle/>
        <a:p>
          <a:r>
            <a:rPr lang="vi-VN" sz="2400" dirty="0" smtClean="0">
              <a:latin typeface="+mj-lt"/>
            </a:rPr>
            <a:t>Lối sống, nếp sống, lễ hội</a:t>
          </a:r>
          <a:endParaRPr lang="en-US" sz="2400" dirty="0">
            <a:latin typeface="+mj-lt"/>
          </a:endParaRPr>
        </a:p>
      </dgm:t>
    </dgm:pt>
    <dgm:pt modelId="{79C796EE-0DC8-4ABE-BB22-A4248DF6DC52}" type="parTrans" cxnId="{626D1E9C-54FF-4234-8263-8D851D356334}">
      <dgm:prSet custT="1"/>
      <dgm:spPr/>
      <dgm:t>
        <a:bodyPr/>
        <a:lstStyle/>
        <a:p>
          <a:endParaRPr lang="en-US" sz="2400">
            <a:latin typeface="+mj-lt"/>
          </a:endParaRPr>
        </a:p>
      </dgm:t>
    </dgm:pt>
    <dgm:pt modelId="{8333A796-5AD7-4F42-8F69-AFC06118D578}" type="sibTrans" cxnId="{626D1E9C-54FF-4234-8263-8D851D356334}">
      <dgm:prSet/>
      <dgm:spPr/>
      <dgm:t>
        <a:bodyPr/>
        <a:lstStyle/>
        <a:p>
          <a:endParaRPr lang="en-US" sz="2400">
            <a:latin typeface="+mj-lt"/>
          </a:endParaRPr>
        </a:p>
      </dgm:t>
    </dgm:pt>
    <dgm:pt modelId="{203BCCE2-345B-4460-BA22-9834F68A7D62}">
      <dgm:prSet custT="1"/>
      <dgm:spPr/>
      <dgm:t>
        <a:bodyPr/>
        <a:lstStyle/>
        <a:p>
          <a:r>
            <a:rPr lang="vi-VN" sz="2400" dirty="0" smtClean="0">
              <a:latin typeface="+mj-lt"/>
            </a:rPr>
            <a:t>Di vật, cổ vật, bảo vật </a:t>
          </a:r>
          <a:endParaRPr lang="en-US" sz="2400" dirty="0">
            <a:latin typeface="+mj-lt"/>
          </a:endParaRPr>
        </a:p>
      </dgm:t>
    </dgm:pt>
    <dgm:pt modelId="{D0FC2366-F047-42B9-8C7D-0F7737696C30}" type="parTrans" cxnId="{E2C2CFFA-58C2-497F-96C9-C2F175E73109}">
      <dgm:prSet custT="1"/>
      <dgm:spPr/>
      <dgm:t>
        <a:bodyPr/>
        <a:lstStyle/>
        <a:p>
          <a:endParaRPr lang="en-US" sz="2400">
            <a:latin typeface="+mj-lt"/>
          </a:endParaRPr>
        </a:p>
      </dgm:t>
    </dgm:pt>
    <dgm:pt modelId="{FD3D8E05-5067-473C-B2E0-ABEE770C62AA}" type="sibTrans" cxnId="{E2C2CFFA-58C2-497F-96C9-C2F175E73109}">
      <dgm:prSet/>
      <dgm:spPr/>
      <dgm:t>
        <a:bodyPr/>
        <a:lstStyle/>
        <a:p>
          <a:endParaRPr lang="en-US" sz="2400">
            <a:latin typeface="+mj-lt"/>
          </a:endParaRPr>
        </a:p>
      </dgm:t>
    </dgm:pt>
    <dgm:pt modelId="{F76162C6-D4A0-4F50-A421-34ACCD77F6D8}">
      <dgm:prSet custT="1"/>
      <dgm:spPr/>
      <dgm:t>
        <a:bodyPr/>
        <a:lstStyle/>
        <a:p>
          <a:r>
            <a:rPr lang="vi-VN" sz="2400" dirty="0" smtClean="0">
              <a:latin typeface="+mj-lt"/>
            </a:rPr>
            <a:t>Văn hóa ẩm thực, trang phục truyền thống</a:t>
          </a:r>
          <a:endParaRPr lang="en-US" sz="2400" dirty="0">
            <a:latin typeface="+mj-lt"/>
          </a:endParaRPr>
        </a:p>
      </dgm:t>
    </dgm:pt>
    <dgm:pt modelId="{A8D493E3-F176-4BBD-81C4-78C029474693}" type="parTrans" cxnId="{CB878F5B-7D65-4CC6-8487-E1EE8360DB1D}">
      <dgm:prSet custT="1"/>
      <dgm:spPr/>
      <dgm:t>
        <a:bodyPr/>
        <a:lstStyle/>
        <a:p>
          <a:endParaRPr lang="en-US" sz="2400">
            <a:latin typeface="+mj-lt"/>
          </a:endParaRPr>
        </a:p>
      </dgm:t>
    </dgm:pt>
    <dgm:pt modelId="{16D842CC-1341-4366-A072-EBD89350C544}" type="sibTrans" cxnId="{CB878F5B-7D65-4CC6-8487-E1EE8360DB1D}">
      <dgm:prSet/>
      <dgm:spPr/>
      <dgm:t>
        <a:bodyPr/>
        <a:lstStyle/>
        <a:p>
          <a:endParaRPr lang="en-US" sz="2400">
            <a:latin typeface="+mj-lt"/>
          </a:endParaRPr>
        </a:p>
      </dgm:t>
    </dgm:pt>
    <dgm:pt modelId="{527CACE6-168E-4154-A8DD-8E713DAF43C6}">
      <dgm:prSet custT="1"/>
      <dgm:spPr/>
      <dgm:t>
        <a:bodyPr/>
        <a:lstStyle/>
        <a:p>
          <a:r>
            <a:rPr lang="vi-VN" sz="2400" dirty="0" smtClean="0">
              <a:latin typeface="+mj-lt"/>
            </a:rPr>
            <a:t>Tiếng nói, chữ viết, văn học, nghệ thuật, khoa học</a:t>
          </a:r>
          <a:endParaRPr lang="vi-VN" sz="2400" dirty="0">
            <a:latin typeface="+mj-lt"/>
          </a:endParaRPr>
        </a:p>
      </dgm:t>
    </dgm:pt>
    <dgm:pt modelId="{F50972D5-3DE1-47BF-B479-0C6ADDDD475C}" type="parTrans" cxnId="{6AECE9B6-36AD-4CFD-9C91-13D07A1AB76A}">
      <dgm:prSet custT="1"/>
      <dgm:spPr/>
      <dgm:t>
        <a:bodyPr/>
        <a:lstStyle/>
        <a:p>
          <a:endParaRPr lang="en-US" sz="2400">
            <a:latin typeface="+mj-lt"/>
          </a:endParaRPr>
        </a:p>
      </dgm:t>
    </dgm:pt>
    <dgm:pt modelId="{E7CDD292-997F-44BF-96DE-B3A9DF6B48DC}" type="sibTrans" cxnId="{6AECE9B6-36AD-4CFD-9C91-13D07A1AB76A}">
      <dgm:prSet/>
      <dgm:spPr/>
      <dgm:t>
        <a:bodyPr/>
        <a:lstStyle/>
        <a:p>
          <a:endParaRPr lang="en-US" sz="2400">
            <a:latin typeface="+mj-lt"/>
          </a:endParaRPr>
        </a:p>
      </dgm:t>
    </dgm:pt>
    <dgm:pt modelId="{16F24D4C-8FD9-4299-96B6-3BDB0587D614}">
      <dgm:prSet custT="1"/>
      <dgm:spPr/>
      <dgm:t>
        <a:bodyPr/>
        <a:lstStyle/>
        <a:p>
          <a:r>
            <a:rPr lang="vi-VN" sz="2400" dirty="0" smtClean="0">
              <a:latin typeface="+mj-lt"/>
            </a:rPr>
            <a:t>Nghề thủ công, y dược cổ truyền</a:t>
          </a:r>
          <a:endParaRPr lang="vi-VN" sz="2400" dirty="0">
            <a:latin typeface="+mj-lt"/>
          </a:endParaRPr>
        </a:p>
      </dgm:t>
    </dgm:pt>
    <dgm:pt modelId="{C4E66113-A923-4C26-B3C2-FE010402F689}" type="parTrans" cxnId="{C543A28E-4821-4B6B-9133-9CD6C0465050}">
      <dgm:prSet custT="1"/>
      <dgm:spPr/>
      <dgm:t>
        <a:bodyPr/>
        <a:lstStyle/>
        <a:p>
          <a:endParaRPr lang="en-US" sz="2400">
            <a:latin typeface="+mj-lt"/>
          </a:endParaRPr>
        </a:p>
      </dgm:t>
    </dgm:pt>
    <dgm:pt modelId="{747B98EF-DC61-4AB0-87D8-594CA920A316}" type="sibTrans" cxnId="{C543A28E-4821-4B6B-9133-9CD6C0465050}">
      <dgm:prSet/>
      <dgm:spPr/>
      <dgm:t>
        <a:bodyPr/>
        <a:lstStyle/>
        <a:p>
          <a:endParaRPr lang="en-US" sz="2400">
            <a:latin typeface="+mj-lt"/>
          </a:endParaRPr>
        </a:p>
      </dgm:t>
    </dgm:pt>
    <dgm:pt modelId="{D8AE01ED-AAEB-4AD2-B0AB-7A7C43DD7C4F}" type="pres">
      <dgm:prSet presAssocID="{2969BF11-D93F-47B2-B72C-E73F18848DC5}" presName="diagram" presStyleCnt="0">
        <dgm:presLayoutVars>
          <dgm:chPref val="1"/>
          <dgm:dir/>
          <dgm:animOne val="branch"/>
          <dgm:animLvl val="lvl"/>
          <dgm:resizeHandles val="exact"/>
        </dgm:presLayoutVars>
      </dgm:prSet>
      <dgm:spPr/>
      <dgm:t>
        <a:bodyPr/>
        <a:lstStyle/>
        <a:p>
          <a:endParaRPr lang="en-US"/>
        </a:p>
      </dgm:t>
    </dgm:pt>
    <dgm:pt modelId="{7B14A2AD-97B0-498B-88F3-41DD18779A4B}" type="pres">
      <dgm:prSet presAssocID="{A4ED50E1-ADCC-490F-A19B-0B6DBDCB86D0}" presName="root1" presStyleCnt="0"/>
      <dgm:spPr/>
    </dgm:pt>
    <dgm:pt modelId="{0BC8C1CB-165A-46DF-B596-8DE749D91F18}" type="pres">
      <dgm:prSet presAssocID="{A4ED50E1-ADCC-490F-A19B-0B6DBDCB86D0}" presName="LevelOneTextNode" presStyleLbl="node0" presStyleIdx="0" presStyleCnt="1" custScaleX="166207" custLinFactNeighborX="-85573" custLinFactNeighborY="8702">
        <dgm:presLayoutVars>
          <dgm:chPref val="3"/>
        </dgm:presLayoutVars>
      </dgm:prSet>
      <dgm:spPr/>
      <dgm:t>
        <a:bodyPr/>
        <a:lstStyle/>
        <a:p>
          <a:endParaRPr lang="en-US"/>
        </a:p>
      </dgm:t>
    </dgm:pt>
    <dgm:pt modelId="{6215F849-B521-43ED-BB5E-A62B2D63B866}" type="pres">
      <dgm:prSet presAssocID="{A4ED50E1-ADCC-490F-A19B-0B6DBDCB86D0}" presName="level2hierChild" presStyleCnt="0"/>
      <dgm:spPr/>
    </dgm:pt>
    <dgm:pt modelId="{1714F121-A4E2-4887-B0BE-43D93D26CD8A}" type="pres">
      <dgm:prSet presAssocID="{5836A30A-0396-481B-A98D-198DCC949FD6}" presName="conn2-1" presStyleLbl="parChTrans1D2" presStyleIdx="0" presStyleCnt="2"/>
      <dgm:spPr/>
      <dgm:t>
        <a:bodyPr/>
        <a:lstStyle/>
        <a:p>
          <a:endParaRPr lang="en-US"/>
        </a:p>
      </dgm:t>
    </dgm:pt>
    <dgm:pt modelId="{AB01A3D4-8AB8-4AF0-A0AD-1198E955E964}" type="pres">
      <dgm:prSet presAssocID="{5836A30A-0396-481B-A98D-198DCC949FD6}" presName="connTx" presStyleLbl="parChTrans1D2" presStyleIdx="0" presStyleCnt="2"/>
      <dgm:spPr/>
      <dgm:t>
        <a:bodyPr/>
        <a:lstStyle/>
        <a:p>
          <a:endParaRPr lang="en-US"/>
        </a:p>
      </dgm:t>
    </dgm:pt>
    <dgm:pt modelId="{5CFEDBE5-02D7-45B4-8BF4-1D1CF10D6A7C}" type="pres">
      <dgm:prSet presAssocID="{DC68E868-94F1-4992-83C7-B9BA05DB8F3A}" presName="root2" presStyleCnt="0"/>
      <dgm:spPr/>
    </dgm:pt>
    <dgm:pt modelId="{37527937-F6D8-45CD-A2F9-DE8BC0000397}" type="pres">
      <dgm:prSet presAssocID="{DC68E868-94F1-4992-83C7-B9BA05DB8F3A}" presName="LevelTwoTextNode" presStyleLbl="node2" presStyleIdx="0" presStyleCnt="2" custScaleX="141614" custLinFactNeighborX="-15219" custLinFactNeighborY="-6707">
        <dgm:presLayoutVars>
          <dgm:chPref val="3"/>
        </dgm:presLayoutVars>
      </dgm:prSet>
      <dgm:spPr/>
      <dgm:t>
        <a:bodyPr/>
        <a:lstStyle/>
        <a:p>
          <a:endParaRPr lang="en-US"/>
        </a:p>
      </dgm:t>
    </dgm:pt>
    <dgm:pt modelId="{73EEF7B1-97F9-4F76-8964-9AC0CEECC4AB}" type="pres">
      <dgm:prSet presAssocID="{DC68E868-94F1-4992-83C7-B9BA05DB8F3A}" presName="level3hierChild" presStyleCnt="0"/>
      <dgm:spPr/>
    </dgm:pt>
    <dgm:pt modelId="{5DA495BD-F14E-4657-8533-B969174FDFC0}" type="pres">
      <dgm:prSet presAssocID="{EBAE0CA0-8730-4189-852D-A5083985412C}" presName="conn2-1" presStyleLbl="parChTrans1D3" presStyleIdx="0" presStyleCnt="7"/>
      <dgm:spPr/>
      <dgm:t>
        <a:bodyPr/>
        <a:lstStyle/>
        <a:p>
          <a:endParaRPr lang="en-US"/>
        </a:p>
      </dgm:t>
    </dgm:pt>
    <dgm:pt modelId="{55F8E73F-9DAA-4F95-BA78-ED37A89B733F}" type="pres">
      <dgm:prSet presAssocID="{EBAE0CA0-8730-4189-852D-A5083985412C}" presName="connTx" presStyleLbl="parChTrans1D3" presStyleIdx="0" presStyleCnt="7"/>
      <dgm:spPr/>
      <dgm:t>
        <a:bodyPr/>
        <a:lstStyle/>
        <a:p>
          <a:endParaRPr lang="en-US"/>
        </a:p>
      </dgm:t>
    </dgm:pt>
    <dgm:pt modelId="{7CC14F33-880A-4F98-BC2E-CE28686FB1C5}" type="pres">
      <dgm:prSet presAssocID="{2B00C251-343E-4622-A68E-75FFB08EB45A}" presName="root2" presStyleCnt="0"/>
      <dgm:spPr/>
    </dgm:pt>
    <dgm:pt modelId="{761C7184-10E5-4101-AFFD-15AFAF2C3016}" type="pres">
      <dgm:prSet presAssocID="{2B00C251-343E-4622-A68E-75FFB08EB45A}" presName="LevelTwoTextNode" presStyleLbl="node3" presStyleIdx="0" presStyleCnt="7" custScaleX="212984">
        <dgm:presLayoutVars>
          <dgm:chPref val="3"/>
        </dgm:presLayoutVars>
      </dgm:prSet>
      <dgm:spPr/>
      <dgm:t>
        <a:bodyPr/>
        <a:lstStyle/>
        <a:p>
          <a:endParaRPr lang="en-US"/>
        </a:p>
      </dgm:t>
    </dgm:pt>
    <dgm:pt modelId="{248D33A3-2FBA-4D61-BEFC-11291F6D8612}" type="pres">
      <dgm:prSet presAssocID="{2B00C251-343E-4622-A68E-75FFB08EB45A}" presName="level3hierChild" presStyleCnt="0"/>
      <dgm:spPr/>
    </dgm:pt>
    <dgm:pt modelId="{F67AE173-1D47-4326-8752-F5B4D7C10F24}" type="pres">
      <dgm:prSet presAssocID="{068FB34C-5337-4B9D-82D5-B7DCA766C6B2}" presName="conn2-1" presStyleLbl="parChTrans1D3" presStyleIdx="1" presStyleCnt="7"/>
      <dgm:spPr/>
      <dgm:t>
        <a:bodyPr/>
        <a:lstStyle/>
        <a:p>
          <a:endParaRPr lang="en-US"/>
        </a:p>
      </dgm:t>
    </dgm:pt>
    <dgm:pt modelId="{04E08AAE-A419-4E7C-A03D-4CA442B2CF21}" type="pres">
      <dgm:prSet presAssocID="{068FB34C-5337-4B9D-82D5-B7DCA766C6B2}" presName="connTx" presStyleLbl="parChTrans1D3" presStyleIdx="1" presStyleCnt="7"/>
      <dgm:spPr/>
      <dgm:t>
        <a:bodyPr/>
        <a:lstStyle/>
        <a:p>
          <a:endParaRPr lang="en-US"/>
        </a:p>
      </dgm:t>
    </dgm:pt>
    <dgm:pt modelId="{8BFEC5FD-8FD9-40F9-AF9F-D81B4A84C672}" type="pres">
      <dgm:prSet presAssocID="{DFA09457-77AC-4726-B776-37524052E68A}" presName="root2" presStyleCnt="0"/>
      <dgm:spPr/>
    </dgm:pt>
    <dgm:pt modelId="{E5EA1EC9-D57A-4C5E-BDD9-2EDD37701AC2}" type="pres">
      <dgm:prSet presAssocID="{DFA09457-77AC-4726-B776-37524052E68A}" presName="LevelTwoTextNode" presStyleLbl="node3" presStyleIdx="1" presStyleCnt="7" custScaleX="212984">
        <dgm:presLayoutVars>
          <dgm:chPref val="3"/>
        </dgm:presLayoutVars>
      </dgm:prSet>
      <dgm:spPr/>
      <dgm:t>
        <a:bodyPr/>
        <a:lstStyle/>
        <a:p>
          <a:endParaRPr lang="en-US"/>
        </a:p>
      </dgm:t>
    </dgm:pt>
    <dgm:pt modelId="{BB6659D2-6F51-4B99-AA04-3476B4469AFF}" type="pres">
      <dgm:prSet presAssocID="{DFA09457-77AC-4726-B776-37524052E68A}" presName="level3hierChild" presStyleCnt="0"/>
      <dgm:spPr/>
    </dgm:pt>
    <dgm:pt modelId="{0D451CB5-1D54-43E3-8F13-79D8AB237243}" type="pres">
      <dgm:prSet presAssocID="{D0FC2366-F047-42B9-8C7D-0F7737696C30}" presName="conn2-1" presStyleLbl="parChTrans1D3" presStyleIdx="2" presStyleCnt="7"/>
      <dgm:spPr/>
      <dgm:t>
        <a:bodyPr/>
        <a:lstStyle/>
        <a:p>
          <a:endParaRPr lang="en-US"/>
        </a:p>
      </dgm:t>
    </dgm:pt>
    <dgm:pt modelId="{5D5A9B39-6D01-473F-B597-A9680932A531}" type="pres">
      <dgm:prSet presAssocID="{D0FC2366-F047-42B9-8C7D-0F7737696C30}" presName="connTx" presStyleLbl="parChTrans1D3" presStyleIdx="2" presStyleCnt="7"/>
      <dgm:spPr/>
      <dgm:t>
        <a:bodyPr/>
        <a:lstStyle/>
        <a:p>
          <a:endParaRPr lang="en-US"/>
        </a:p>
      </dgm:t>
    </dgm:pt>
    <dgm:pt modelId="{A62249F7-AE13-4DC1-9495-72D94DAE8E5B}" type="pres">
      <dgm:prSet presAssocID="{203BCCE2-345B-4460-BA22-9834F68A7D62}" presName="root2" presStyleCnt="0"/>
      <dgm:spPr/>
    </dgm:pt>
    <dgm:pt modelId="{2B9BE50F-FF67-410B-80F2-E55F9A8F50DF}" type="pres">
      <dgm:prSet presAssocID="{203BCCE2-345B-4460-BA22-9834F68A7D62}" presName="LevelTwoTextNode" presStyleLbl="node3" presStyleIdx="2" presStyleCnt="7" custScaleX="212984">
        <dgm:presLayoutVars>
          <dgm:chPref val="3"/>
        </dgm:presLayoutVars>
      </dgm:prSet>
      <dgm:spPr/>
      <dgm:t>
        <a:bodyPr/>
        <a:lstStyle/>
        <a:p>
          <a:endParaRPr lang="en-US"/>
        </a:p>
      </dgm:t>
    </dgm:pt>
    <dgm:pt modelId="{5BD19661-FCA6-4296-AC00-560F5FC5E550}" type="pres">
      <dgm:prSet presAssocID="{203BCCE2-345B-4460-BA22-9834F68A7D62}" presName="level3hierChild" presStyleCnt="0"/>
      <dgm:spPr/>
    </dgm:pt>
    <dgm:pt modelId="{15ACC785-470A-490F-BAAF-E5CDF5731BEF}" type="pres">
      <dgm:prSet presAssocID="{9070E630-F8CB-4A5A-97F7-AB5B31228B67}" presName="conn2-1" presStyleLbl="parChTrans1D2" presStyleIdx="1" presStyleCnt="2"/>
      <dgm:spPr/>
      <dgm:t>
        <a:bodyPr/>
        <a:lstStyle/>
        <a:p>
          <a:endParaRPr lang="en-US"/>
        </a:p>
      </dgm:t>
    </dgm:pt>
    <dgm:pt modelId="{65777FDA-A89A-4387-A81E-37AE3053764E}" type="pres">
      <dgm:prSet presAssocID="{9070E630-F8CB-4A5A-97F7-AB5B31228B67}" presName="connTx" presStyleLbl="parChTrans1D2" presStyleIdx="1" presStyleCnt="2"/>
      <dgm:spPr/>
      <dgm:t>
        <a:bodyPr/>
        <a:lstStyle/>
        <a:p>
          <a:endParaRPr lang="en-US"/>
        </a:p>
      </dgm:t>
    </dgm:pt>
    <dgm:pt modelId="{6BDDF964-60E3-425F-B02F-03EE4A0F122E}" type="pres">
      <dgm:prSet presAssocID="{AC075812-FB55-4D94-8D0C-78A2B9BB69EB}" presName="root2" presStyleCnt="0"/>
      <dgm:spPr/>
    </dgm:pt>
    <dgm:pt modelId="{FC75CA27-5B79-4B14-9B10-1356D7D18AA8}" type="pres">
      <dgm:prSet presAssocID="{AC075812-FB55-4D94-8D0C-78A2B9BB69EB}" presName="LevelTwoTextNode" presStyleLbl="node2" presStyleIdx="1" presStyleCnt="2" custScaleX="168182" custLinFactNeighborX="-18811" custLinFactNeighborY="-5550">
        <dgm:presLayoutVars>
          <dgm:chPref val="3"/>
        </dgm:presLayoutVars>
      </dgm:prSet>
      <dgm:spPr/>
      <dgm:t>
        <a:bodyPr/>
        <a:lstStyle/>
        <a:p>
          <a:endParaRPr lang="en-US"/>
        </a:p>
      </dgm:t>
    </dgm:pt>
    <dgm:pt modelId="{21DAA588-0F3B-495C-8E72-87D54C92BB48}" type="pres">
      <dgm:prSet presAssocID="{AC075812-FB55-4D94-8D0C-78A2B9BB69EB}" presName="level3hierChild" presStyleCnt="0"/>
      <dgm:spPr/>
    </dgm:pt>
    <dgm:pt modelId="{983FAEB6-4DE5-4C22-BA8E-D59234609D68}" type="pres">
      <dgm:prSet presAssocID="{F50972D5-3DE1-47BF-B479-0C6ADDDD475C}" presName="conn2-1" presStyleLbl="parChTrans1D3" presStyleIdx="3" presStyleCnt="7"/>
      <dgm:spPr/>
      <dgm:t>
        <a:bodyPr/>
        <a:lstStyle/>
        <a:p>
          <a:endParaRPr lang="en-US"/>
        </a:p>
      </dgm:t>
    </dgm:pt>
    <dgm:pt modelId="{88A12D89-277A-451E-89AC-9C35F944EB4E}" type="pres">
      <dgm:prSet presAssocID="{F50972D5-3DE1-47BF-B479-0C6ADDDD475C}" presName="connTx" presStyleLbl="parChTrans1D3" presStyleIdx="3" presStyleCnt="7"/>
      <dgm:spPr/>
      <dgm:t>
        <a:bodyPr/>
        <a:lstStyle/>
        <a:p>
          <a:endParaRPr lang="en-US"/>
        </a:p>
      </dgm:t>
    </dgm:pt>
    <dgm:pt modelId="{065F4C1B-39B5-4721-A689-3AF2BB76C6E7}" type="pres">
      <dgm:prSet presAssocID="{527CACE6-168E-4154-A8DD-8E713DAF43C6}" presName="root2" presStyleCnt="0"/>
      <dgm:spPr/>
    </dgm:pt>
    <dgm:pt modelId="{465ADCE1-3E9D-4713-8564-3C39CE4B02FB}" type="pres">
      <dgm:prSet presAssocID="{527CACE6-168E-4154-A8DD-8E713DAF43C6}" presName="LevelTwoTextNode" presStyleLbl="node3" presStyleIdx="3" presStyleCnt="7" custScaleX="259753">
        <dgm:presLayoutVars>
          <dgm:chPref val="3"/>
        </dgm:presLayoutVars>
      </dgm:prSet>
      <dgm:spPr/>
      <dgm:t>
        <a:bodyPr/>
        <a:lstStyle/>
        <a:p>
          <a:endParaRPr lang="en-US"/>
        </a:p>
      </dgm:t>
    </dgm:pt>
    <dgm:pt modelId="{CDC1E79B-753D-4547-81C2-3A9E3A12744F}" type="pres">
      <dgm:prSet presAssocID="{527CACE6-168E-4154-A8DD-8E713DAF43C6}" presName="level3hierChild" presStyleCnt="0"/>
      <dgm:spPr/>
    </dgm:pt>
    <dgm:pt modelId="{4F40197B-C44F-478D-86FB-2B689678F185}" type="pres">
      <dgm:prSet presAssocID="{79C796EE-0DC8-4ABE-BB22-A4248DF6DC52}" presName="conn2-1" presStyleLbl="parChTrans1D3" presStyleIdx="4" presStyleCnt="7"/>
      <dgm:spPr/>
      <dgm:t>
        <a:bodyPr/>
        <a:lstStyle/>
        <a:p>
          <a:endParaRPr lang="en-US"/>
        </a:p>
      </dgm:t>
    </dgm:pt>
    <dgm:pt modelId="{48579A39-AAE3-4A0C-B3AA-C0C89D388FF8}" type="pres">
      <dgm:prSet presAssocID="{79C796EE-0DC8-4ABE-BB22-A4248DF6DC52}" presName="connTx" presStyleLbl="parChTrans1D3" presStyleIdx="4" presStyleCnt="7"/>
      <dgm:spPr/>
      <dgm:t>
        <a:bodyPr/>
        <a:lstStyle/>
        <a:p>
          <a:endParaRPr lang="en-US"/>
        </a:p>
      </dgm:t>
    </dgm:pt>
    <dgm:pt modelId="{CB323163-E0DC-438A-94CC-46BB11FEDE51}" type="pres">
      <dgm:prSet presAssocID="{7006CA18-F089-4F08-B4FF-6C73F6E4CB3E}" presName="root2" presStyleCnt="0"/>
      <dgm:spPr/>
    </dgm:pt>
    <dgm:pt modelId="{264D21CC-96A7-4A58-B018-C61F8A8945D9}" type="pres">
      <dgm:prSet presAssocID="{7006CA18-F089-4F08-B4FF-6C73F6E4CB3E}" presName="LevelTwoTextNode" presStyleLbl="node3" presStyleIdx="4" presStyleCnt="7" custScaleX="259753">
        <dgm:presLayoutVars>
          <dgm:chPref val="3"/>
        </dgm:presLayoutVars>
      </dgm:prSet>
      <dgm:spPr/>
      <dgm:t>
        <a:bodyPr/>
        <a:lstStyle/>
        <a:p>
          <a:endParaRPr lang="en-US"/>
        </a:p>
      </dgm:t>
    </dgm:pt>
    <dgm:pt modelId="{B06471CF-D4AE-4F62-BCA4-97240C6670B3}" type="pres">
      <dgm:prSet presAssocID="{7006CA18-F089-4F08-B4FF-6C73F6E4CB3E}" presName="level3hierChild" presStyleCnt="0"/>
      <dgm:spPr/>
    </dgm:pt>
    <dgm:pt modelId="{FBD7FEE6-8116-4F9D-84CA-934F30F007C8}" type="pres">
      <dgm:prSet presAssocID="{C4E66113-A923-4C26-B3C2-FE010402F689}" presName="conn2-1" presStyleLbl="parChTrans1D3" presStyleIdx="5" presStyleCnt="7"/>
      <dgm:spPr/>
      <dgm:t>
        <a:bodyPr/>
        <a:lstStyle/>
        <a:p>
          <a:endParaRPr lang="en-US"/>
        </a:p>
      </dgm:t>
    </dgm:pt>
    <dgm:pt modelId="{18D14B54-C167-4236-8F86-F8D12BCB242E}" type="pres">
      <dgm:prSet presAssocID="{C4E66113-A923-4C26-B3C2-FE010402F689}" presName="connTx" presStyleLbl="parChTrans1D3" presStyleIdx="5" presStyleCnt="7"/>
      <dgm:spPr/>
      <dgm:t>
        <a:bodyPr/>
        <a:lstStyle/>
        <a:p>
          <a:endParaRPr lang="en-US"/>
        </a:p>
      </dgm:t>
    </dgm:pt>
    <dgm:pt modelId="{D8CE9D80-AB08-4CA9-BD89-A23E15F8CEE2}" type="pres">
      <dgm:prSet presAssocID="{16F24D4C-8FD9-4299-96B6-3BDB0587D614}" presName="root2" presStyleCnt="0"/>
      <dgm:spPr/>
    </dgm:pt>
    <dgm:pt modelId="{FA3F68FA-7866-4D95-B522-611563780DD2}" type="pres">
      <dgm:prSet presAssocID="{16F24D4C-8FD9-4299-96B6-3BDB0587D614}" presName="LevelTwoTextNode" presStyleLbl="node3" presStyleIdx="5" presStyleCnt="7" custScaleX="255766">
        <dgm:presLayoutVars>
          <dgm:chPref val="3"/>
        </dgm:presLayoutVars>
      </dgm:prSet>
      <dgm:spPr/>
      <dgm:t>
        <a:bodyPr/>
        <a:lstStyle/>
        <a:p>
          <a:endParaRPr lang="en-US"/>
        </a:p>
      </dgm:t>
    </dgm:pt>
    <dgm:pt modelId="{B769BDD1-FD05-43C5-B89E-52047161A9D0}" type="pres">
      <dgm:prSet presAssocID="{16F24D4C-8FD9-4299-96B6-3BDB0587D614}" presName="level3hierChild" presStyleCnt="0"/>
      <dgm:spPr/>
    </dgm:pt>
    <dgm:pt modelId="{28E8B051-1F78-4395-8DC1-01960AF9872E}" type="pres">
      <dgm:prSet presAssocID="{A8D493E3-F176-4BBD-81C4-78C029474693}" presName="conn2-1" presStyleLbl="parChTrans1D3" presStyleIdx="6" presStyleCnt="7"/>
      <dgm:spPr/>
      <dgm:t>
        <a:bodyPr/>
        <a:lstStyle/>
        <a:p>
          <a:endParaRPr lang="en-US"/>
        </a:p>
      </dgm:t>
    </dgm:pt>
    <dgm:pt modelId="{698A7C98-C983-45C4-AF75-98971E474314}" type="pres">
      <dgm:prSet presAssocID="{A8D493E3-F176-4BBD-81C4-78C029474693}" presName="connTx" presStyleLbl="parChTrans1D3" presStyleIdx="6" presStyleCnt="7"/>
      <dgm:spPr/>
      <dgm:t>
        <a:bodyPr/>
        <a:lstStyle/>
        <a:p>
          <a:endParaRPr lang="en-US"/>
        </a:p>
      </dgm:t>
    </dgm:pt>
    <dgm:pt modelId="{5B39F247-D2C0-494E-90DE-06F1C54C8D37}" type="pres">
      <dgm:prSet presAssocID="{F76162C6-D4A0-4F50-A421-34ACCD77F6D8}" presName="root2" presStyleCnt="0"/>
      <dgm:spPr/>
    </dgm:pt>
    <dgm:pt modelId="{75906F30-03B4-4BE8-99C3-C924419F63DB}" type="pres">
      <dgm:prSet presAssocID="{F76162C6-D4A0-4F50-A421-34ACCD77F6D8}" presName="LevelTwoTextNode" presStyleLbl="node3" presStyleIdx="6" presStyleCnt="7" custScaleX="253622" custLinFactNeighborX="501" custLinFactNeighborY="6049">
        <dgm:presLayoutVars>
          <dgm:chPref val="3"/>
        </dgm:presLayoutVars>
      </dgm:prSet>
      <dgm:spPr/>
      <dgm:t>
        <a:bodyPr/>
        <a:lstStyle/>
        <a:p>
          <a:endParaRPr lang="en-US"/>
        </a:p>
      </dgm:t>
    </dgm:pt>
    <dgm:pt modelId="{48038F91-937D-4F3C-9D15-B3118F7C3D35}" type="pres">
      <dgm:prSet presAssocID="{F76162C6-D4A0-4F50-A421-34ACCD77F6D8}" presName="level3hierChild" presStyleCnt="0"/>
      <dgm:spPr/>
    </dgm:pt>
  </dgm:ptLst>
  <dgm:cxnLst>
    <dgm:cxn modelId="{23B79821-CC57-4027-9CEE-9264EFD1C5D4}" type="presOf" srcId="{C4E66113-A923-4C26-B3C2-FE010402F689}" destId="{FBD7FEE6-8116-4F9D-84CA-934F30F007C8}" srcOrd="0" destOrd="0" presId="urn:microsoft.com/office/officeart/2005/8/layout/hierarchy2"/>
    <dgm:cxn modelId="{9A8AEF0A-2036-43BC-A605-5ED4C77DA790}" type="presOf" srcId="{EBAE0CA0-8730-4189-852D-A5083985412C}" destId="{5DA495BD-F14E-4657-8533-B969174FDFC0}" srcOrd="0" destOrd="0" presId="urn:microsoft.com/office/officeart/2005/8/layout/hierarchy2"/>
    <dgm:cxn modelId="{A7E2B21C-2837-4618-80CB-D9EE581EF49B}" type="presOf" srcId="{F50972D5-3DE1-47BF-B479-0C6ADDDD475C}" destId="{88A12D89-277A-451E-89AC-9C35F944EB4E}" srcOrd="1" destOrd="0" presId="urn:microsoft.com/office/officeart/2005/8/layout/hierarchy2"/>
    <dgm:cxn modelId="{779668FD-C24E-47C0-A6A0-5208F7CB6DBB}" type="presOf" srcId="{F76162C6-D4A0-4F50-A421-34ACCD77F6D8}" destId="{75906F30-03B4-4BE8-99C3-C924419F63DB}" srcOrd="0" destOrd="0" presId="urn:microsoft.com/office/officeart/2005/8/layout/hierarchy2"/>
    <dgm:cxn modelId="{C9615A84-0BD2-4B31-AA4F-186F8C970343}" type="presOf" srcId="{DFA09457-77AC-4726-B776-37524052E68A}" destId="{E5EA1EC9-D57A-4C5E-BDD9-2EDD37701AC2}" srcOrd="0" destOrd="0" presId="urn:microsoft.com/office/officeart/2005/8/layout/hierarchy2"/>
    <dgm:cxn modelId="{AF1838E2-7C79-4A03-B64A-065432F153B5}" type="presOf" srcId="{EBAE0CA0-8730-4189-852D-A5083985412C}" destId="{55F8E73F-9DAA-4F95-BA78-ED37A89B733F}" srcOrd="1" destOrd="0" presId="urn:microsoft.com/office/officeart/2005/8/layout/hierarchy2"/>
    <dgm:cxn modelId="{E97BD1AD-213A-4A51-886B-678A2BDC25C9}" type="presOf" srcId="{527CACE6-168E-4154-A8DD-8E713DAF43C6}" destId="{465ADCE1-3E9D-4713-8564-3C39CE4B02FB}" srcOrd="0" destOrd="0" presId="urn:microsoft.com/office/officeart/2005/8/layout/hierarchy2"/>
    <dgm:cxn modelId="{9B159CF8-AC9F-48A7-9F91-857FD3898DC2}" type="presOf" srcId="{5836A30A-0396-481B-A98D-198DCC949FD6}" destId="{AB01A3D4-8AB8-4AF0-A0AD-1198E955E964}" srcOrd="1" destOrd="0" presId="urn:microsoft.com/office/officeart/2005/8/layout/hierarchy2"/>
    <dgm:cxn modelId="{6C12427A-25E7-40BC-BCF7-88F2004DFC89}" type="presOf" srcId="{7006CA18-F089-4F08-B4FF-6C73F6E4CB3E}" destId="{264D21CC-96A7-4A58-B018-C61F8A8945D9}" srcOrd="0" destOrd="0" presId="urn:microsoft.com/office/officeart/2005/8/layout/hierarchy2"/>
    <dgm:cxn modelId="{CA06E355-7144-44E7-BC4A-4A893EB2D678}" type="presOf" srcId="{A8D493E3-F176-4BBD-81C4-78C029474693}" destId="{698A7C98-C983-45C4-AF75-98971E474314}" srcOrd="1" destOrd="0" presId="urn:microsoft.com/office/officeart/2005/8/layout/hierarchy2"/>
    <dgm:cxn modelId="{E2C2CFFA-58C2-497F-96C9-C2F175E73109}" srcId="{DC68E868-94F1-4992-83C7-B9BA05DB8F3A}" destId="{203BCCE2-345B-4460-BA22-9834F68A7D62}" srcOrd="2" destOrd="0" parTransId="{D0FC2366-F047-42B9-8C7D-0F7737696C30}" sibTransId="{FD3D8E05-5067-473C-B2E0-ABEE770C62AA}"/>
    <dgm:cxn modelId="{E1DBEDEB-B259-43E5-8BB3-C5E40AACD1F9}" type="presOf" srcId="{79C796EE-0DC8-4ABE-BB22-A4248DF6DC52}" destId="{48579A39-AAE3-4A0C-B3AA-C0C89D388FF8}" srcOrd="1" destOrd="0" presId="urn:microsoft.com/office/officeart/2005/8/layout/hierarchy2"/>
    <dgm:cxn modelId="{F2758C97-B25A-407F-80FA-FFD1C65C4407}" type="presOf" srcId="{C4E66113-A923-4C26-B3C2-FE010402F689}" destId="{18D14B54-C167-4236-8F86-F8D12BCB242E}" srcOrd="1" destOrd="0" presId="urn:microsoft.com/office/officeart/2005/8/layout/hierarchy2"/>
    <dgm:cxn modelId="{CB878F5B-7D65-4CC6-8487-E1EE8360DB1D}" srcId="{AC075812-FB55-4D94-8D0C-78A2B9BB69EB}" destId="{F76162C6-D4A0-4F50-A421-34ACCD77F6D8}" srcOrd="3" destOrd="0" parTransId="{A8D493E3-F176-4BBD-81C4-78C029474693}" sibTransId="{16D842CC-1341-4366-A072-EBD89350C544}"/>
    <dgm:cxn modelId="{626D1E9C-54FF-4234-8263-8D851D356334}" srcId="{AC075812-FB55-4D94-8D0C-78A2B9BB69EB}" destId="{7006CA18-F089-4F08-B4FF-6C73F6E4CB3E}" srcOrd="1" destOrd="0" parTransId="{79C796EE-0DC8-4ABE-BB22-A4248DF6DC52}" sibTransId="{8333A796-5AD7-4F42-8F69-AFC06118D578}"/>
    <dgm:cxn modelId="{D10DB55B-D9E2-4A16-BACE-0FAE2620F441}" type="presOf" srcId="{068FB34C-5337-4B9D-82D5-B7DCA766C6B2}" destId="{04E08AAE-A419-4E7C-A03D-4CA442B2CF21}" srcOrd="1" destOrd="0" presId="urn:microsoft.com/office/officeart/2005/8/layout/hierarchy2"/>
    <dgm:cxn modelId="{0A8DA672-8888-40B4-B0F1-CEDF12ADDE01}" type="presOf" srcId="{2969BF11-D93F-47B2-B72C-E73F18848DC5}" destId="{D8AE01ED-AAEB-4AD2-B0AB-7A7C43DD7C4F}" srcOrd="0" destOrd="0" presId="urn:microsoft.com/office/officeart/2005/8/layout/hierarchy2"/>
    <dgm:cxn modelId="{977AC72A-93ED-491B-A353-098F466B102D}" srcId="{A4ED50E1-ADCC-490F-A19B-0B6DBDCB86D0}" destId="{DC68E868-94F1-4992-83C7-B9BA05DB8F3A}" srcOrd="0" destOrd="0" parTransId="{5836A30A-0396-481B-A98D-198DCC949FD6}" sibTransId="{D4B9C452-5EC8-4033-8552-9974DE5C4151}"/>
    <dgm:cxn modelId="{D2E8C13C-3E84-43AF-A6A2-0AE9031CF59E}" type="presOf" srcId="{2B00C251-343E-4622-A68E-75FFB08EB45A}" destId="{761C7184-10E5-4101-AFFD-15AFAF2C3016}" srcOrd="0" destOrd="0" presId="urn:microsoft.com/office/officeart/2005/8/layout/hierarchy2"/>
    <dgm:cxn modelId="{6AECE9B6-36AD-4CFD-9C91-13D07A1AB76A}" srcId="{AC075812-FB55-4D94-8D0C-78A2B9BB69EB}" destId="{527CACE6-168E-4154-A8DD-8E713DAF43C6}" srcOrd="0" destOrd="0" parTransId="{F50972D5-3DE1-47BF-B479-0C6ADDDD475C}" sibTransId="{E7CDD292-997F-44BF-96DE-B3A9DF6B48DC}"/>
    <dgm:cxn modelId="{23CE63C4-DEAD-40CA-996E-13B64E2D6FA3}" type="presOf" srcId="{068FB34C-5337-4B9D-82D5-B7DCA766C6B2}" destId="{F67AE173-1D47-4326-8752-F5B4D7C10F24}" srcOrd="0" destOrd="0" presId="urn:microsoft.com/office/officeart/2005/8/layout/hierarchy2"/>
    <dgm:cxn modelId="{F51E2ABD-8F08-420D-AD7B-6DBFEB754CC4}" type="presOf" srcId="{A8D493E3-F176-4BBD-81C4-78C029474693}" destId="{28E8B051-1F78-4395-8DC1-01960AF9872E}" srcOrd="0" destOrd="0" presId="urn:microsoft.com/office/officeart/2005/8/layout/hierarchy2"/>
    <dgm:cxn modelId="{F3D864CA-6CC6-446F-84BE-AAC7E1542A95}" type="presOf" srcId="{5836A30A-0396-481B-A98D-198DCC949FD6}" destId="{1714F121-A4E2-4887-B0BE-43D93D26CD8A}" srcOrd="0" destOrd="0" presId="urn:microsoft.com/office/officeart/2005/8/layout/hierarchy2"/>
    <dgm:cxn modelId="{2DB1679C-C6FB-43D5-8599-C8CCAB3E7879}" type="presOf" srcId="{D0FC2366-F047-42B9-8C7D-0F7737696C30}" destId="{0D451CB5-1D54-43E3-8F13-79D8AB237243}" srcOrd="0" destOrd="0" presId="urn:microsoft.com/office/officeart/2005/8/layout/hierarchy2"/>
    <dgm:cxn modelId="{C543A28E-4821-4B6B-9133-9CD6C0465050}" srcId="{AC075812-FB55-4D94-8D0C-78A2B9BB69EB}" destId="{16F24D4C-8FD9-4299-96B6-3BDB0587D614}" srcOrd="2" destOrd="0" parTransId="{C4E66113-A923-4C26-B3C2-FE010402F689}" sibTransId="{747B98EF-DC61-4AB0-87D8-594CA920A316}"/>
    <dgm:cxn modelId="{FE80CB09-9A4C-406A-BD94-700D225A5F2F}" type="presOf" srcId="{DC68E868-94F1-4992-83C7-B9BA05DB8F3A}" destId="{37527937-F6D8-45CD-A2F9-DE8BC0000397}" srcOrd="0" destOrd="0" presId="urn:microsoft.com/office/officeart/2005/8/layout/hierarchy2"/>
    <dgm:cxn modelId="{5596DCD6-82E1-4923-AFD3-63B66EC53572}" srcId="{DC68E868-94F1-4992-83C7-B9BA05DB8F3A}" destId="{2B00C251-343E-4622-A68E-75FFB08EB45A}" srcOrd="0" destOrd="0" parTransId="{EBAE0CA0-8730-4189-852D-A5083985412C}" sibTransId="{646AE37D-7CEA-4EBB-B98B-C0A6F9C6E9AE}"/>
    <dgm:cxn modelId="{B0068061-8EE9-4322-89AD-94F94D927BB7}" srcId="{DC68E868-94F1-4992-83C7-B9BA05DB8F3A}" destId="{DFA09457-77AC-4726-B776-37524052E68A}" srcOrd="1" destOrd="0" parTransId="{068FB34C-5337-4B9D-82D5-B7DCA766C6B2}" sibTransId="{CB9FFE25-0C26-4F4F-91A9-A0314EFB902C}"/>
    <dgm:cxn modelId="{556AB076-A950-4E86-A82A-1B3E90D712D7}" type="presOf" srcId="{F50972D5-3DE1-47BF-B479-0C6ADDDD475C}" destId="{983FAEB6-4DE5-4C22-BA8E-D59234609D68}" srcOrd="0" destOrd="0" presId="urn:microsoft.com/office/officeart/2005/8/layout/hierarchy2"/>
    <dgm:cxn modelId="{7D4DE7D6-CF4F-4471-8F6B-2EF9673760D7}" type="presOf" srcId="{203BCCE2-345B-4460-BA22-9834F68A7D62}" destId="{2B9BE50F-FF67-410B-80F2-E55F9A8F50DF}" srcOrd="0" destOrd="0" presId="urn:microsoft.com/office/officeart/2005/8/layout/hierarchy2"/>
    <dgm:cxn modelId="{2C93BD3B-26F9-4956-BA79-ED9A24C0C482}" type="presOf" srcId="{A4ED50E1-ADCC-490F-A19B-0B6DBDCB86D0}" destId="{0BC8C1CB-165A-46DF-B596-8DE749D91F18}" srcOrd="0" destOrd="0" presId="urn:microsoft.com/office/officeart/2005/8/layout/hierarchy2"/>
    <dgm:cxn modelId="{6B47406A-F17B-44E7-B2EF-5C875E3C741E}" type="presOf" srcId="{D0FC2366-F047-42B9-8C7D-0F7737696C30}" destId="{5D5A9B39-6D01-473F-B597-A9680932A531}" srcOrd="1" destOrd="0" presId="urn:microsoft.com/office/officeart/2005/8/layout/hierarchy2"/>
    <dgm:cxn modelId="{E3949A8A-6F8E-46D6-8371-D68D553B1C3E}" type="presOf" srcId="{79C796EE-0DC8-4ABE-BB22-A4248DF6DC52}" destId="{4F40197B-C44F-478D-86FB-2B689678F185}" srcOrd="0" destOrd="0" presId="urn:microsoft.com/office/officeart/2005/8/layout/hierarchy2"/>
    <dgm:cxn modelId="{78B66412-08AF-4C48-9B9A-56E8D1472F20}" srcId="{2969BF11-D93F-47B2-B72C-E73F18848DC5}" destId="{A4ED50E1-ADCC-490F-A19B-0B6DBDCB86D0}" srcOrd="0" destOrd="0" parTransId="{167922AE-DC27-47F6-8755-0FCAFE2D2FCB}" sibTransId="{D598B4F7-D978-4537-BA15-88D6678FF02D}"/>
    <dgm:cxn modelId="{0AFA841E-AAF4-41FA-8F5C-38AF2A5FDF9B}" srcId="{A4ED50E1-ADCC-490F-A19B-0B6DBDCB86D0}" destId="{AC075812-FB55-4D94-8D0C-78A2B9BB69EB}" srcOrd="1" destOrd="0" parTransId="{9070E630-F8CB-4A5A-97F7-AB5B31228B67}" sibTransId="{A2950583-E091-47DB-B6F6-F0BCC81D4692}"/>
    <dgm:cxn modelId="{E0F51015-8124-4370-8EA6-D5CA4721ACF8}" type="presOf" srcId="{9070E630-F8CB-4A5A-97F7-AB5B31228B67}" destId="{15ACC785-470A-490F-BAAF-E5CDF5731BEF}" srcOrd="0" destOrd="0" presId="urn:microsoft.com/office/officeart/2005/8/layout/hierarchy2"/>
    <dgm:cxn modelId="{E7F4A6CB-1772-4429-9FDA-7229CD615422}" type="presOf" srcId="{16F24D4C-8FD9-4299-96B6-3BDB0587D614}" destId="{FA3F68FA-7866-4D95-B522-611563780DD2}" srcOrd="0" destOrd="0" presId="urn:microsoft.com/office/officeart/2005/8/layout/hierarchy2"/>
    <dgm:cxn modelId="{3B14D78D-096A-49A5-B555-7A3E57762861}" type="presOf" srcId="{AC075812-FB55-4D94-8D0C-78A2B9BB69EB}" destId="{FC75CA27-5B79-4B14-9B10-1356D7D18AA8}" srcOrd="0" destOrd="0" presId="urn:microsoft.com/office/officeart/2005/8/layout/hierarchy2"/>
    <dgm:cxn modelId="{25CB5563-9800-410B-B40C-ED35227042F1}" type="presOf" srcId="{9070E630-F8CB-4A5A-97F7-AB5B31228B67}" destId="{65777FDA-A89A-4387-A81E-37AE3053764E}" srcOrd="1" destOrd="0" presId="urn:microsoft.com/office/officeart/2005/8/layout/hierarchy2"/>
    <dgm:cxn modelId="{22FDF1B6-9586-473A-8394-48647699D52A}" type="presParOf" srcId="{D8AE01ED-AAEB-4AD2-B0AB-7A7C43DD7C4F}" destId="{7B14A2AD-97B0-498B-88F3-41DD18779A4B}" srcOrd="0" destOrd="0" presId="urn:microsoft.com/office/officeart/2005/8/layout/hierarchy2"/>
    <dgm:cxn modelId="{FD847092-057F-442C-B406-D46DDC65FD04}" type="presParOf" srcId="{7B14A2AD-97B0-498B-88F3-41DD18779A4B}" destId="{0BC8C1CB-165A-46DF-B596-8DE749D91F18}" srcOrd="0" destOrd="0" presId="urn:microsoft.com/office/officeart/2005/8/layout/hierarchy2"/>
    <dgm:cxn modelId="{6F25D6DA-D3C2-48E8-963D-AEA6FF63C000}" type="presParOf" srcId="{7B14A2AD-97B0-498B-88F3-41DD18779A4B}" destId="{6215F849-B521-43ED-BB5E-A62B2D63B866}" srcOrd="1" destOrd="0" presId="urn:microsoft.com/office/officeart/2005/8/layout/hierarchy2"/>
    <dgm:cxn modelId="{CB51280D-AFC1-4A11-BDA9-DE89F28F2750}" type="presParOf" srcId="{6215F849-B521-43ED-BB5E-A62B2D63B866}" destId="{1714F121-A4E2-4887-B0BE-43D93D26CD8A}" srcOrd="0" destOrd="0" presId="urn:microsoft.com/office/officeart/2005/8/layout/hierarchy2"/>
    <dgm:cxn modelId="{42FBC7B9-6DFB-45DB-B49B-9018F91EE0C0}" type="presParOf" srcId="{1714F121-A4E2-4887-B0BE-43D93D26CD8A}" destId="{AB01A3D4-8AB8-4AF0-A0AD-1198E955E964}" srcOrd="0" destOrd="0" presId="urn:microsoft.com/office/officeart/2005/8/layout/hierarchy2"/>
    <dgm:cxn modelId="{651BB97E-7DF7-498A-A0D8-2ABD0AD05AF2}" type="presParOf" srcId="{6215F849-B521-43ED-BB5E-A62B2D63B866}" destId="{5CFEDBE5-02D7-45B4-8BF4-1D1CF10D6A7C}" srcOrd="1" destOrd="0" presId="urn:microsoft.com/office/officeart/2005/8/layout/hierarchy2"/>
    <dgm:cxn modelId="{719B3E00-526E-40FE-B89F-FFA6B564707D}" type="presParOf" srcId="{5CFEDBE5-02D7-45B4-8BF4-1D1CF10D6A7C}" destId="{37527937-F6D8-45CD-A2F9-DE8BC0000397}" srcOrd="0" destOrd="0" presId="urn:microsoft.com/office/officeart/2005/8/layout/hierarchy2"/>
    <dgm:cxn modelId="{FF7B88A0-226C-47A4-B1CB-3BC29DB94487}" type="presParOf" srcId="{5CFEDBE5-02D7-45B4-8BF4-1D1CF10D6A7C}" destId="{73EEF7B1-97F9-4F76-8964-9AC0CEECC4AB}" srcOrd="1" destOrd="0" presId="urn:microsoft.com/office/officeart/2005/8/layout/hierarchy2"/>
    <dgm:cxn modelId="{4318ECFF-D13E-4021-80B7-0003365B042E}" type="presParOf" srcId="{73EEF7B1-97F9-4F76-8964-9AC0CEECC4AB}" destId="{5DA495BD-F14E-4657-8533-B969174FDFC0}" srcOrd="0" destOrd="0" presId="urn:microsoft.com/office/officeart/2005/8/layout/hierarchy2"/>
    <dgm:cxn modelId="{211C1DB1-3FAB-4CA4-9A7C-62A498359656}" type="presParOf" srcId="{5DA495BD-F14E-4657-8533-B969174FDFC0}" destId="{55F8E73F-9DAA-4F95-BA78-ED37A89B733F}" srcOrd="0" destOrd="0" presId="urn:microsoft.com/office/officeart/2005/8/layout/hierarchy2"/>
    <dgm:cxn modelId="{71239C9F-07E1-497C-B63E-A1D885D60580}" type="presParOf" srcId="{73EEF7B1-97F9-4F76-8964-9AC0CEECC4AB}" destId="{7CC14F33-880A-4F98-BC2E-CE28686FB1C5}" srcOrd="1" destOrd="0" presId="urn:microsoft.com/office/officeart/2005/8/layout/hierarchy2"/>
    <dgm:cxn modelId="{C01A18B0-1A38-4C8D-993C-A7B4A1CC6CFE}" type="presParOf" srcId="{7CC14F33-880A-4F98-BC2E-CE28686FB1C5}" destId="{761C7184-10E5-4101-AFFD-15AFAF2C3016}" srcOrd="0" destOrd="0" presId="urn:microsoft.com/office/officeart/2005/8/layout/hierarchy2"/>
    <dgm:cxn modelId="{23F7C6DB-DA34-40C0-98D8-D866A785C88E}" type="presParOf" srcId="{7CC14F33-880A-4F98-BC2E-CE28686FB1C5}" destId="{248D33A3-2FBA-4D61-BEFC-11291F6D8612}" srcOrd="1" destOrd="0" presId="urn:microsoft.com/office/officeart/2005/8/layout/hierarchy2"/>
    <dgm:cxn modelId="{E136450B-DF33-4E8C-AC37-4CC32C780194}" type="presParOf" srcId="{73EEF7B1-97F9-4F76-8964-9AC0CEECC4AB}" destId="{F67AE173-1D47-4326-8752-F5B4D7C10F24}" srcOrd="2" destOrd="0" presId="urn:microsoft.com/office/officeart/2005/8/layout/hierarchy2"/>
    <dgm:cxn modelId="{BDC98CEC-D1C0-41E1-A615-42B880F13560}" type="presParOf" srcId="{F67AE173-1D47-4326-8752-F5B4D7C10F24}" destId="{04E08AAE-A419-4E7C-A03D-4CA442B2CF21}" srcOrd="0" destOrd="0" presId="urn:microsoft.com/office/officeart/2005/8/layout/hierarchy2"/>
    <dgm:cxn modelId="{66F7786B-884F-4090-BA4A-348D9354BF0E}" type="presParOf" srcId="{73EEF7B1-97F9-4F76-8964-9AC0CEECC4AB}" destId="{8BFEC5FD-8FD9-40F9-AF9F-D81B4A84C672}" srcOrd="3" destOrd="0" presId="urn:microsoft.com/office/officeart/2005/8/layout/hierarchy2"/>
    <dgm:cxn modelId="{25E93E20-CE00-4C9D-8142-BC1F3D96376B}" type="presParOf" srcId="{8BFEC5FD-8FD9-40F9-AF9F-D81B4A84C672}" destId="{E5EA1EC9-D57A-4C5E-BDD9-2EDD37701AC2}" srcOrd="0" destOrd="0" presId="urn:microsoft.com/office/officeart/2005/8/layout/hierarchy2"/>
    <dgm:cxn modelId="{4CBBE910-BC77-4B41-B350-BD85E74929FE}" type="presParOf" srcId="{8BFEC5FD-8FD9-40F9-AF9F-D81B4A84C672}" destId="{BB6659D2-6F51-4B99-AA04-3476B4469AFF}" srcOrd="1" destOrd="0" presId="urn:microsoft.com/office/officeart/2005/8/layout/hierarchy2"/>
    <dgm:cxn modelId="{F2FA7B1D-83F9-4E33-A391-9EE57A3BE5B3}" type="presParOf" srcId="{73EEF7B1-97F9-4F76-8964-9AC0CEECC4AB}" destId="{0D451CB5-1D54-43E3-8F13-79D8AB237243}" srcOrd="4" destOrd="0" presId="urn:microsoft.com/office/officeart/2005/8/layout/hierarchy2"/>
    <dgm:cxn modelId="{1E5C6EF8-5A67-4A36-99FE-9A815311E991}" type="presParOf" srcId="{0D451CB5-1D54-43E3-8F13-79D8AB237243}" destId="{5D5A9B39-6D01-473F-B597-A9680932A531}" srcOrd="0" destOrd="0" presId="urn:microsoft.com/office/officeart/2005/8/layout/hierarchy2"/>
    <dgm:cxn modelId="{C4C1B9B5-1806-46AB-B119-34B7816237EC}" type="presParOf" srcId="{73EEF7B1-97F9-4F76-8964-9AC0CEECC4AB}" destId="{A62249F7-AE13-4DC1-9495-72D94DAE8E5B}" srcOrd="5" destOrd="0" presId="urn:microsoft.com/office/officeart/2005/8/layout/hierarchy2"/>
    <dgm:cxn modelId="{2507CA9C-4487-47C8-BFBA-064E5624CFB6}" type="presParOf" srcId="{A62249F7-AE13-4DC1-9495-72D94DAE8E5B}" destId="{2B9BE50F-FF67-410B-80F2-E55F9A8F50DF}" srcOrd="0" destOrd="0" presId="urn:microsoft.com/office/officeart/2005/8/layout/hierarchy2"/>
    <dgm:cxn modelId="{C70D260C-6E25-4734-9FF2-9CE77B653A88}" type="presParOf" srcId="{A62249F7-AE13-4DC1-9495-72D94DAE8E5B}" destId="{5BD19661-FCA6-4296-AC00-560F5FC5E550}" srcOrd="1" destOrd="0" presId="urn:microsoft.com/office/officeart/2005/8/layout/hierarchy2"/>
    <dgm:cxn modelId="{163AB05C-09E3-4C6A-992B-6AD72F45683A}" type="presParOf" srcId="{6215F849-B521-43ED-BB5E-A62B2D63B866}" destId="{15ACC785-470A-490F-BAAF-E5CDF5731BEF}" srcOrd="2" destOrd="0" presId="urn:microsoft.com/office/officeart/2005/8/layout/hierarchy2"/>
    <dgm:cxn modelId="{6E909724-5BCB-44A3-A912-5DCD8638A33B}" type="presParOf" srcId="{15ACC785-470A-490F-BAAF-E5CDF5731BEF}" destId="{65777FDA-A89A-4387-A81E-37AE3053764E}" srcOrd="0" destOrd="0" presId="urn:microsoft.com/office/officeart/2005/8/layout/hierarchy2"/>
    <dgm:cxn modelId="{EA500200-6FBF-4E64-8565-CC8773BF7C44}" type="presParOf" srcId="{6215F849-B521-43ED-BB5E-A62B2D63B866}" destId="{6BDDF964-60E3-425F-B02F-03EE4A0F122E}" srcOrd="3" destOrd="0" presId="urn:microsoft.com/office/officeart/2005/8/layout/hierarchy2"/>
    <dgm:cxn modelId="{73AB7BFC-FA4F-4126-B48B-8F612178CE32}" type="presParOf" srcId="{6BDDF964-60E3-425F-B02F-03EE4A0F122E}" destId="{FC75CA27-5B79-4B14-9B10-1356D7D18AA8}" srcOrd="0" destOrd="0" presId="urn:microsoft.com/office/officeart/2005/8/layout/hierarchy2"/>
    <dgm:cxn modelId="{596E41D1-C6BE-4AB0-A5BD-B5A386E01C90}" type="presParOf" srcId="{6BDDF964-60E3-425F-B02F-03EE4A0F122E}" destId="{21DAA588-0F3B-495C-8E72-87D54C92BB48}" srcOrd="1" destOrd="0" presId="urn:microsoft.com/office/officeart/2005/8/layout/hierarchy2"/>
    <dgm:cxn modelId="{85A6EB72-7555-43F2-820D-468A59EA4BE8}" type="presParOf" srcId="{21DAA588-0F3B-495C-8E72-87D54C92BB48}" destId="{983FAEB6-4DE5-4C22-BA8E-D59234609D68}" srcOrd="0" destOrd="0" presId="urn:microsoft.com/office/officeart/2005/8/layout/hierarchy2"/>
    <dgm:cxn modelId="{C0098293-307D-4BD0-964C-B4D8308289C0}" type="presParOf" srcId="{983FAEB6-4DE5-4C22-BA8E-D59234609D68}" destId="{88A12D89-277A-451E-89AC-9C35F944EB4E}" srcOrd="0" destOrd="0" presId="urn:microsoft.com/office/officeart/2005/8/layout/hierarchy2"/>
    <dgm:cxn modelId="{07AAE7EE-C641-4F37-A24B-80ABCE8CF17F}" type="presParOf" srcId="{21DAA588-0F3B-495C-8E72-87D54C92BB48}" destId="{065F4C1B-39B5-4721-A689-3AF2BB76C6E7}" srcOrd="1" destOrd="0" presId="urn:microsoft.com/office/officeart/2005/8/layout/hierarchy2"/>
    <dgm:cxn modelId="{7FD403AC-01F8-427F-8DF7-443D0A22986F}" type="presParOf" srcId="{065F4C1B-39B5-4721-A689-3AF2BB76C6E7}" destId="{465ADCE1-3E9D-4713-8564-3C39CE4B02FB}" srcOrd="0" destOrd="0" presId="urn:microsoft.com/office/officeart/2005/8/layout/hierarchy2"/>
    <dgm:cxn modelId="{FF906582-30DB-4D86-B78E-7F68BDB4765F}" type="presParOf" srcId="{065F4C1B-39B5-4721-A689-3AF2BB76C6E7}" destId="{CDC1E79B-753D-4547-81C2-3A9E3A12744F}" srcOrd="1" destOrd="0" presId="urn:microsoft.com/office/officeart/2005/8/layout/hierarchy2"/>
    <dgm:cxn modelId="{EACF604E-A53C-4D6F-BB94-2C9FC98AC898}" type="presParOf" srcId="{21DAA588-0F3B-495C-8E72-87D54C92BB48}" destId="{4F40197B-C44F-478D-86FB-2B689678F185}" srcOrd="2" destOrd="0" presId="urn:microsoft.com/office/officeart/2005/8/layout/hierarchy2"/>
    <dgm:cxn modelId="{B5CCFC22-EC31-467F-8527-8B8777809278}" type="presParOf" srcId="{4F40197B-C44F-478D-86FB-2B689678F185}" destId="{48579A39-AAE3-4A0C-B3AA-C0C89D388FF8}" srcOrd="0" destOrd="0" presId="urn:microsoft.com/office/officeart/2005/8/layout/hierarchy2"/>
    <dgm:cxn modelId="{E16CA5F5-67E4-47FE-8E17-B1C2F16BC8BF}" type="presParOf" srcId="{21DAA588-0F3B-495C-8E72-87D54C92BB48}" destId="{CB323163-E0DC-438A-94CC-46BB11FEDE51}" srcOrd="3" destOrd="0" presId="urn:microsoft.com/office/officeart/2005/8/layout/hierarchy2"/>
    <dgm:cxn modelId="{161857F2-ACD3-4D68-8B2D-1878C890965D}" type="presParOf" srcId="{CB323163-E0DC-438A-94CC-46BB11FEDE51}" destId="{264D21CC-96A7-4A58-B018-C61F8A8945D9}" srcOrd="0" destOrd="0" presId="urn:microsoft.com/office/officeart/2005/8/layout/hierarchy2"/>
    <dgm:cxn modelId="{D1A9B696-CD17-49D3-907F-FB2F0B07DDB8}" type="presParOf" srcId="{CB323163-E0DC-438A-94CC-46BB11FEDE51}" destId="{B06471CF-D4AE-4F62-BCA4-97240C6670B3}" srcOrd="1" destOrd="0" presId="urn:microsoft.com/office/officeart/2005/8/layout/hierarchy2"/>
    <dgm:cxn modelId="{7333F13F-5751-4F19-84CC-F7A2B263806B}" type="presParOf" srcId="{21DAA588-0F3B-495C-8E72-87D54C92BB48}" destId="{FBD7FEE6-8116-4F9D-84CA-934F30F007C8}" srcOrd="4" destOrd="0" presId="urn:microsoft.com/office/officeart/2005/8/layout/hierarchy2"/>
    <dgm:cxn modelId="{CC0882C8-9DE4-432C-8469-991B4B22DFF4}" type="presParOf" srcId="{FBD7FEE6-8116-4F9D-84CA-934F30F007C8}" destId="{18D14B54-C167-4236-8F86-F8D12BCB242E}" srcOrd="0" destOrd="0" presId="urn:microsoft.com/office/officeart/2005/8/layout/hierarchy2"/>
    <dgm:cxn modelId="{A6556A0D-C485-4629-9D61-226B197ABABF}" type="presParOf" srcId="{21DAA588-0F3B-495C-8E72-87D54C92BB48}" destId="{D8CE9D80-AB08-4CA9-BD89-A23E15F8CEE2}" srcOrd="5" destOrd="0" presId="urn:microsoft.com/office/officeart/2005/8/layout/hierarchy2"/>
    <dgm:cxn modelId="{345E4086-6AE1-40AB-BB3D-84A6A5184E7F}" type="presParOf" srcId="{D8CE9D80-AB08-4CA9-BD89-A23E15F8CEE2}" destId="{FA3F68FA-7866-4D95-B522-611563780DD2}" srcOrd="0" destOrd="0" presId="urn:microsoft.com/office/officeart/2005/8/layout/hierarchy2"/>
    <dgm:cxn modelId="{A6F36A00-1CBF-47F1-AB8D-BD9CB4AA776F}" type="presParOf" srcId="{D8CE9D80-AB08-4CA9-BD89-A23E15F8CEE2}" destId="{B769BDD1-FD05-43C5-B89E-52047161A9D0}" srcOrd="1" destOrd="0" presId="urn:microsoft.com/office/officeart/2005/8/layout/hierarchy2"/>
    <dgm:cxn modelId="{D0B62EA5-7865-4F66-B9C9-A560FED116DB}" type="presParOf" srcId="{21DAA588-0F3B-495C-8E72-87D54C92BB48}" destId="{28E8B051-1F78-4395-8DC1-01960AF9872E}" srcOrd="6" destOrd="0" presId="urn:microsoft.com/office/officeart/2005/8/layout/hierarchy2"/>
    <dgm:cxn modelId="{0D5A0CF0-2793-4C81-B54E-7D73E9C22420}" type="presParOf" srcId="{28E8B051-1F78-4395-8DC1-01960AF9872E}" destId="{698A7C98-C983-45C4-AF75-98971E474314}" srcOrd="0" destOrd="0" presId="urn:microsoft.com/office/officeart/2005/8/layout/hierarchy2"/>
    <dgm:cxn modelId="{E7E92997-0097-403A-9D92-2AC13356E465}" type="presParOf" srcId="{21DAA588-0F3B-495C-8E72-87D54C92BB48}" destId="{5B39F247-D2C0-494E-90DE-06F1C54C8D37}" srcOrd="7" destOrd="0" presId="urn:microsoft.com/office/officeart/2005/8/layout/hierarchy2"/>
    <dgm:cxn modelId="{F0593563-724E-4DC3-BED0-314899AB02C6}" type="presParOf" srcId="{5B39F247-D2C0-494E-90DE-06F1C54C8D37}" destId="{75906F30-03B4-4BE8-99C3-C924419F63DB}" srcOrd="0" destOrd="0" presId="urn:microsoft.com/office/officeart/2005/8/layout/hierarchy2"/>
    <dgm:cxn modelId="{C4C40658-35EF-4A2D-9353-32BDA810E102}" type="presParOf" srcId="{5B39F247-D2C0-494E-90DE-06F1C54C8D37}" destId="{48038F91-937D-4F3C-9D15-B3118F7C3D3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8C1CB-165A-46DF-B596-8DE749D91F18}">
      <dsp:nvSpPr>
        <dsp:cNvPr id="0" name=""/>
        <dsp:cNvSpPr/>
      </dsp:nvSpPr>
      <dsp:spPr>
        <a:xfrm>
          <a:off x="0" y="2435947"/>
          <a:ext cx="248612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Di sản văn hóa</a:t>
          </a:r>
          <a:endParaRPr lang="en-US" sz="2400" kern="1200" dirty="0">
            <a:latin typeface="+mj-lt"/>
          </a:endParaRPr>
        </a:p>
      </dsp:txBody>
      <dsp:txXfrm>
        <a:off x="21905" y="2457852"/>
        <a:ext cx="2442312" cy="704089"/>
      </dsp:txXfrm>
    </dsp:sp>
    <dsp:sp modelId="{1714F121-A4E2-4887-B0BE-43D93D26CD8A}">
      <dsp:nvSpPr>
        <dsp:cNvPr id="0" name=""/>
        <dsp:cNvSpPr/>
      </dsp:nvSpPr>
      <dsp:spPr>
        <a:xfrm rot="17509564">
          <a:off x="1937847" y="1988331"/>
          <a:ext cx="1745515" cy="22741"/>
        </a:xfrm>
        <a:custGeom>
          <a:avLst/>
          <a:gdLst/>
          <a:ahLst/>
          <a:cxnLst/>
          <a:rect l="0" t="0" r="0" b="0"/>
          <a:pathLst>
            <a:path>
              <a:moveTo>
                <a:pt x="0" y="11370"/>
              </a:moveTo>
              <a:lnTo>
                <a:pt x="1745515" y="11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2766967" y="1956064"/>
        <a:ext cx="87275" cy="87275"/>
      </dsp:txXfrm>
    </dsp:sp>
    <dsp:sp modelId="{37527937-F6D8-45CD-A2F9-DE8BC0000397}">
      <dsp:nvSpPr>
        <dsp:cNvPr id="0" name=""/>
        <dsp:cNvSpPr/>
      </dsp:nvSpPr>
      <dsp:spPr>
        <a:xfrm>
          <a:off x="3135088" y="815556"/>
          <a:ext cx="2118260"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DSVH vật thể</a:t>
          </a:r>
          <a:endParaRPr lang="en-US" sz="2400" kern="1200" dirty="0">
            <a:latin typeface="+mj-lt"/>
          </a:endParaRPr>
        </a:p>
      </dsp:txBody>
      <dsp:txXfrm>
        <a:off x="3156993" y="837461"/>
        <a:ext cx="2074450" cy="704089"/>
      </dsp:txXfrm>
    </dsp:sp>
    <dsp:sp modelId="{5DA495BD-F14E-4657-8533-B969174FDFC0}">
      <dsp:nvSpPr>
        <dsp:cNvPr id="0" name=""/>
        <dsp:cNvSpPr/>
      </dsp:nvSpPr>
      <dsp:spPr>
        <a:xfrm rot="18933711">
          <a:off x="5087929" y="773174"/>
          <a:ext cx="1156803" cy="22741"/>
        </a:xfrm>
        <a:custGeom>
          <a:avLst/>
          <a:gdLst/>
          <a:ahLst/>
          <a:cxnLst/>
          <a:rect l="0" t="0" r="0" b="0"/>
          <a:pathLst>
            <a:path>
              <a:moveTo>
                <a:pt x="0" y="11370"/>
              </a:moveTo>
              <a:lnTo>
                <a:pt x="1156803"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5637411" y="755624"/>
        <a:ext cx="57840" cy="57840"/>
      </dsp:txXfrm>
    </dsp:sp>
    <dsp:sp modelId="{761C7184-10E5-4101-AFFD-15AFAF2C3016}">
      <dsp:nvSpPr>
        <dsp:cNvPr id="0" name=""/>
        <dsp:cNvSpPr/>
      </dsp:nvSpPr>
      <dsp:spPr>
        <a:xfrm>
          <a:off x="6079313" y="5633"/>
          <a:ext cx="318581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Di tích lịch sử- văn hóa</a:t>
          </a:r>
          <a:endParaRPr lang="en-US" sz="2400" kern="1200" dirty="0">
            <a:latin typeface="+mj-lt"/>
          </a:endParaRPr>
        </a:p>
      </dsp:txBody>
      <dsp:txXfrm>
        <a:off x="6101218" y="27538"/>
        <a:ext cx="3142002" cy="704089"/>
      </dsp:txXfrm>
    </dsp:sp>
    <dsp:sp modelId="{F67AE173-1D47-4326-8752-F5B4D7C10F24}">
      <dsp:nvSpPr>
        <dsp:cNvPr id="0" name=""/>
        <dsp:cNvSpPr/>
      </dsp:nvSpPr>
      <dsp:spPr>
        <a:xfrm rot="208521">
          <a:off x="5252587" y="1203216"/>
          <a:ext cx="827486" cy="22741"/>
        </a:xfrm>
        <a:custGeom>
          <a:avLst/>
          <a:gdLst/>
          <a:ahLst/>
          <a:cxnLst/>
          <a:rect l="0" t="0" r="0" b="0"/>
          <a:pathLst>
            <a:path>
              <a:moveTo>
                <a:pt x="0" y="11370"/>
              </a:moveTo>
              <a:lnTo>
                <a:pt x="827486"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5645644" y="1193899"/>
        <a:ext cx="41374" cy="41374"/>
      </dsp:txXfrm>
    </dsp:sp>
    <dsp:sp modelId="{E5EA1EC9-D57A-4C5E-BDD9-2EDD37701AC2}">
      <dsp:nvSpPr>
        <dsp:cNvPr id="0" name=""/>
        <dsp:cNvSpPr/>
      </dsp:nvSpPr>
      <dsp:spPr>
        <a:xfrm>
          <a:off x="6079313" y="865718"/>
          <a:ext cx="318581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Danh lam thắng cảnh</a:t>
          </a:r>
          <a:endParaRPr lang="en-US" sz="2400" kern="1200" dirty="0">
            <a:latin typeface="+mj-lt"/>
          </a:endParaRPr>
        </a:p>
      </dsp:txBody>
      <dsp:txXfrm>
        <a:off x="6101218" y="887623"/>
        <a:ext cx="3142002" cy="704089"/>
      </dsp:txXfrm>
    </dsp:sp>
    <dsp:sp modelId="{0D451CB5-1D54-43E3-8F13-79D8AB237243}">
      <dsp:nvSpPr>
        <dsp:cNvPr id="0" name=""/>
        <dsp:cNvSpPr/>
      </dsp:nvSpPr>
      <dsp:spPr>
        <a:xfrm rot="2866747">
          <a:off x="5051765" y="1633258"/>
          <a:ext cx="1229132" cy="22741"/>
        </a:xfrm>
        <a:custGeom>
          <a:avLst/>
          <a:gdLst/>
          <a:ahLst/>
          <a:cxnLst/>
          <a:rect l="0" t="0" r="0" b="0"/>
          <a:pathLst>
            <a:path>
              <a:moveTo>
                <a:pt x="0" y="11370"/>
              </a:moveTo>
              <a:lnTo>
                <a:pt x="1229132"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5635603" y="1613900"/>
        <a:ext cx="61456" cy="61456"/>
      </dsp:txXfrm>
    </dsp:sp>
    <dsp:sp modelId="{2B9BE50F-FF67-410B-80F2-E55F9A8F50DF}">
      <dsp:nvSpPr>
        <dsp:cNvPr id="0" name=""/>
        <dsp:cNvSpPr/>
      </dsp:nvSpPr>
      <dsp:spPr>
        <a:xfrm>
          <a:off x="6079313" y="1725802"/>
          <a:ext cx="318581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Di vật, cổ vật, bảo vật </a:t>
          </a:r>
          <a:endParaRPr lang="en-US" sz="2400" kern="1200" dirty="0">
            <a:latin typeface="+mj-lt"/>
          </a:endParaRPr>
        </a:p>
      </dsp:txBody>
      <dsp:txXfrm>
        <a:off x="6101218" y="1747707"/>
        <a:ext cx="3142002" cy="704089"/>
      </dsp:txXfrm>
    </dsp:sp>
    <dsp:sp modelId="{15ACC785-470A-490F-BAAF-E5CDF5731BEF}">
      <dsp:nvSpPr>
        <dsp:cNvPr id="0" name=""/>
        <dsp:cNvSpPr/>
      </dsp:nvSpPr>
      <dsp:spPr>
        <a:xfrm rot="4016701">
          <a:off x="2023762" y="3497805"/>
          <a:ext cx="1519956" cy="22741"/>
        </a:xfrm>
        <a:custGeom>
          <a:avLst/>
          <a:gdLst/>
          <a:ahLst/>
          <a:cxnLst/>
          <a:rect l="0" t="0" r="0" b="0"/>
          <a:pathLst>
            <a:path>
              <a:moveTo>
                <a:pt x="0" y="11370"/>
              </a:moveTo>
              <a:lnTo>
                <a:pt x="1519956" y="11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2745741" y="3471177"/>
        <a:ext cx="75997" cy="75997"/>
      </dsp:txXfrm>
    </dsp:sp>
    <dsp:sp modelId="{FC75CA27-5B79-4B14-9B10-1356D7D18AA8}">
      <dsp:nvSpPr>
        <dsp:cNvPr id="0" name=""/>
        <dsp:cNvSpPr/>
      </dsp:nvSpPr>
      <dsp:spPr>
        <a:xfrm>
          <a:off x="3081359" y="3834504"/>
          <a:ext cx="2515664"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vi-VN" sz="2400" kern="1200" dirty="0" smtClean="0">
              <a:latin typeface="+mj-lt"/>
            </a:rPr>
            <a:t>DSVH phi vật thể</a:t>
          </a:r>
          <a:endParaRPr lang="en-US" sz="2400" kern="1200" dirty="0">
            <a:latin typeface="+mj-lt"/>
          </a:endParaRPr>
        </a:p>
      </dsp:txBody>
      <dsp:txXfrm>
        <a:off x="3103264" y="3856409"/>
        <a:ext cx="2471854" cy="704089"/>
      </dsp:txXfrm>
    </dsp:sp>
    <dsp:sp modelId="{983FAEB6-4DE5-4C22-BA8E-D59234609D68}">
      <dsp:nvSpPr>
        <dsp:cNvPr id="0" name=""/>
        <dsp:cNvSpPr/>
      </dsp:nvSpPr>
      <dsp:spPr>
        <a:xfrm rot="18309961">
          <a:off x="5273177" y="3572774"/>
          <a:ext cx="1527386" cy="22741"/>
        </a:xfrm>
        <a:custGeom>
          <a:avLst/>
          <a:gdLst/>
          <a:ahLst/>
          <a:cxnLst/>
          <a:rect l="0" t="0" r="0" b="0"/>
          <a:pathLst>
            <a:path>
              <a:moveTo>
                <a:pt x="0" y="11370"/>
              </a:moveTo>
              <a:lnTo>
                <a:pt x="1527386"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5998685" y="3545960"/>
        <a:ext cx="76369" cy="76369"/>
      </dsp:txXfrm>
    </dsp:sp>
    <dsp:sp modelId="{465ADCE1-3E9D-4713-8564-3C39CE4B02FB}">
      <dsp:nvSpPr>
        <dsp:cNvPr id="0" name=""/>
        <dsp:cNvSpPr/>
      </dsp:nvSpPr>
      <dsp:spPr>
        <a:xfrm>
          <a:off x="6476717" y="2585886"/>
          <a:ext cx="388538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Tiếng nói, chữ viết, văn học, nghệ thuật, khoa học</a:t>
          </a:r>
          <a:endParaRPr lang="vi-VN" sz="2400" kern="1200" dirty="0">
            <a:latin typeface="+mj-lt"/>
          </a:endParaRPr>
        </a:p>
      </dsp:txBody>
      <dsp:txXfrm>
        <a:off x="6498622" y="2607791"/>
        <a:ext cx="3841572" cy="704089"/>
      </dsp:txXfrm>
    </dsp:sp>
    <dsp:sp modelId="{4F40197B-C44F-478D-86FB-2B689678F185}">
      <dsp:nvSpPr>
        <dsp:cNvPr id="0" name=""/>
        <dsp:cNvSpPr/>
      </dsp:nvSpPr>
      <dsp:spPr>
        <a:xfrm rot="20170226">
          <a:off x="5556032" y="4002817"/>
          <a:ext cx="961675" cy="22741"/>
        </a:xfrm>
        <a:custGeom>
          <a:avLst/>
          <a:gdLst/>
          <a:ahLst/>
          <a:cxnLst/>
          <a:rect l="0" t="0" r="0" b="0"/>
          <a:pathLst>
            <a:path>
              <a:moveTo>
                <a:pt x="0" y="11370"/>
              </a:moveTo>
              <a:lnTo>
                <a:pt x="961675"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6012828" y="3990145"/>
        <a:ext cx="48083" cy="48083"/>
      </dsp:txXfrm>
    </dsp:sp>
    <dsp:sp modelId="{264D21CC-96A7-4A58-B018-C61F8A8945D9}">
      <dsp:nvSpPr>
        <dsp:cNvPr id="0" name=""/>
        <dsp:cNvSpPr/>
      </dsp:nvSpPr>
      <dsp:spPr>
        <a:xfrm>
          <a:off x="6476717" y="3445971"/>
          <a:ext cx="3885382"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Lối sống, nếp sống, lễ hội</a:t>
          </a:r>
          <a:endParaRPr lang="en-US" sz="2400" kern="1200" dirty="0">
            <a:latin typeface="+mj-lt"/>
          </a:endParaRPr>
        </a:p>
      </dsp:txBody>
      <dsp:txXfrm>
        <a:off x="6498622" y="3467876"/>
        <a:ext cx="3841572" cy="704089"/>
      </dsp:txXfrm>
    </dsp:sp>
    <dsp:sp modelId="{FBD7FEE6-8116-4F9D-84CA-934F30F007C8}">
      <dsp:nvSpPr>
        <dsp:cNvPr id="0" name=""/>
        <dsp:cNvSpPr/>
      </dsp:nvSpPr>
      <dsp:spPr>
        <a:xfrm rot="1691583">
          <a:off x="5537816" y="4432859"/>
          <a:ext cx="998109" cy="22741"/>
        </a:xfrm>
        <a:custGeom>
          <a:avLst/>
          <a:gdLst/>
          <a:ahLst/>
          <a:cxnLst/>
          <a:rect l="0" t="0" r="0" b="0"/>
          <a:pathLst>
            <a:path>
              <a:moveTo>
                <a:pt x="0" y="11370"/>
              </a:moveTo>
              <a:lnTo>
                <a:pt x="998109"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6011917" y="4419277"/>
        <a:ext cx="49905" cy="49905"/>
      </dsp:txXfrm>
    </dsp:sp>
    <dsp:sp modelId="{FA3F68FA-7866-4D95-B522-611563780DD2}">
      <dsp:nvSpPr>
        <dsp:cNvPr id="0" name=""/>
        <dsp:cNvSpPr/>
      </dsp:nvSpPr>
      <dsp:spPr>
        <a:xfrm>
          <a:off x="6476717" y="4306055"/>
          <a:ext cx="3825744"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Nghề thủ công, y dược cổ truyền</a:t>
          </a:r>
          <a:endParaRPr lang="vi-VN" sz="2400" kern="1200" dirty="0">
            <a:latin typeface="+mj-lt"/>
          </a:endParaRPr>
        </a:p>
      </dsp:txBody>
      <dsp:txXfrm>
        <a:off x="6498622" y="4327960"/>
        <a:ext cx="3781934" cy="704089"/>
      </dsp:txXfrm>
    </dsp:sp>
    <dsp:sp modelId="{28E8B051-1F78-4395-8DC1-01960AF9872E}">
      <dsp:nvSpPr>
        <dsp:cNvPr id="0" name=""/>
        <dsp:cNvSpPr/>
      </dsp:nvSpPr>
      <dsp:spPr>
        <a:xfrm rot="3386303">
          <a:off x="5238216" y="4865718"/>
          <a:ext cx="1604802" cy="22741"/>
        </a:xfrm>
        <a:custGeom>
          <a:avLst/>
          <a:gdLst/>
          <a:ahLst/>
          <a:cxnLst/>
          <a:rect l="0" t="0" r="0" b="0"/>
          <a:pathLst>
            <a:path>
              <a:moveTo>
                <a:pt x="0" y="11370"/>
              </a:moveTo>
              <a:lnTo>
                <a:pt x="1604802" y="113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6000497" y="4836968"/>
        <a:ext cx="80240" cy="80240"/>
      </dsp:txXfrm>
    </dsp:sp>
    <dsp:sp modelId="{75906F30-03B4-4BE8-99C3-C924419F63DB}">
      <dsp:nvSpPr>
        <dsp:cNvPr id="0" name=""/>
        <dsp:cNvSpPr/>
      </dsp:nvSpPr>
      <dsp:spPr>
        <a:xfrm>
          <a:off x="6484211" y="5171773"/>
          <a:ext cx="3793675" cy="747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latin typeface="+mj-lt"/>
            </a:rPr>
            <a:t>Văn hóa ẩm thực, trang phục truyền thống</a:t>
          </a:r>
          <a:endParaRPr lang="en-US" sz="2400" kern="1200" dirty="0">
            <a:latin typeface="+mj-lt"/>
          </a:endParaRPr>
        </a:p>
      </dsp:txBody>
      <dsp:txXfrm>
        <a:off x="6506116" y="5193678"/>
        <a:ext cx="3749865" cy="704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72B04-122B-4AB7-B9B9-7447F7A918AD}" type="datetimeFigureOut">
              <a:rPr lang="vi-VN" smtClean="0"/>
              <a:t>09/04/2020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D7184-19CB-4D65-8073-6A7C64DE0FAE}" type="slidenum">
              <a:rPr lang="vi-VN" smtClean="0"/>
              <a:t>‹#›</a:t>
            </a:fld>
            <a:endParaRPr lang="vi-VN"/>
          </a:p>
        </p:txBody>
      </p:sp>
    </p:spTree>
    <p:extLst>
      <p:ext uri="{BB962C8B-B14F-4D97-AF65-F5344CB8AC3E}">
        <p14:creationId xmlns:p14="http://schemas.microsoft.com/office/powerpoint/2010/main" val="142223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58D7184-19CB-4D65-8073-6A7C64DE0FAE}" type="slidenum">
              <a:rPr lang="vi-VN" smtClean="0"/>
              <a:t>13</a:t>
            </a:fld>
            <a:endParaRPr lang="vi-VN"/>
          </a:p>
        </p:txBody>
      </p:sp>
    </p:spTree>
    <p:extLst>
      <p:ext uri="{BB962C8B-B14F-4D97-AF65-F5344CB8AC3E}">
        <p14:creationId xmlns:p14="http://schemas.microsoft.com/office/powerpoint/2010/main" val="20459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3DB2676-9055-4D97-A812-0F039882A0B8}" type="datetimeFigureOut">
              <a:rPr lang="vi-VN" smtClean="0"/>
              <a:t>09/04/2020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69058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DB2676-9055-4D97-A812-0F039882A0B8}" type="datetimeFigureOut">
              <a:rPr lang="vi-VN" smtClean="0"/>
              <a:t>09/04/2020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7724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DB2676-9055-4D97-A812-0F039882A0B8}" type="datetimeFigureOut">
              <a:rPr lang="vi-VN" smtClean="0"/>
              <a:t>09/04/2020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332746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DB2676-9055-4D97-A812-0F039882A0B8}" type="datetimeFigureOut">
              <a:rPr lang="vi-VN" smtClean="0"/>
              <a:t>09/04/2020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1939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DB2676-9055-4D97-A812-0F039882A0B8}" type="datetimeFigureOut">
              <a:rPr lang="vi-VN" smtClean="0"/>
              <a:t>09/04/2020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144945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3DB2676-9055-4D97-A812-0F039882A0B8}" type="datetimeFigureOut">
              <a:rPr lang="vi-VN" smtClean="0"/>
              <a:t>09/04/2020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429465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3DB2676-9055-4D97-A812-0F039882A0B8}" type="datetimeFigureOut">
              <a:rPr lang="vi-VN" smtClean="0"/>
              <a:t>09/04/2020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242011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3DB2676-9055-4D97-A812-0F039882A0B8}" type="datetimeFigureOut">
              <a:rPr lang="vi-VN" smtClean="0"/>
              <a:t>09/04/2020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110440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B2676-9055-4D97-A812-0F039882A0B8}" type="datetimeFigureOut">
              <a:rPr lang="vi-VN" smtClean="0"/>
              <a:t>09/04/2020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13373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DB2676-9055-4D97-A812-0F039882A0B8}" type="datetimeFigureOut">
              <a:rPr lang="vi-VN" smtClean="0"/>
              <a:t>09/04/2020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93949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DB2676-9055-4D97-A812-0F039882A0B8}" type="datetimeFigureOut">
              <a:rPr lang="vi-VN" smtClean="0"/>
              <a:t>09/04/2020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C6D9BD-C335-42EC-AA4F-2CE765EC9EE7}" type="slidenum">
              <a:rPr lang="vi-VN" smtClean="0"/>
              <a:t>‹#›</a:t>
            </a:fld>
            <a:endParaRPr lang="vi-VN"/>
          </a:p>
        </p:txBody>
      </p:sp>
    </p:spTree>
    <p:extLst>
      <p:ext uri="{BB962C8B-B14F-4D97-AF65-F5344CB8AC3E}">
        <p14:creationId xmlns:p14="http://schemas.microsoft.com/office/powerpoint/2010/main" val="411212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B2676-9055-4D97-A812-0F039882A0B8}" type="datetimeFigureOut">
              <a:rPr lang="vi-VN" smtClean="0"/>
              <a:t>09/04/2020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6D9BD-C335-42EC-AA4F-2CE765EC9EE7}" type="slidenum">
              <a:rPr lang="vi-VN" smtClean="0"/>
              <a:t>‹#›</a:t>
            </a:fld>
            <a:endParaRPr lang="vi-VN"/>
          </a:p>
        </p:txBody>
      </p:sp>
    </p:spTree>
    <p:extLst>
      <p:ext uri="{BB962C8B-B14F-4D97-AF65-F5344CB8AC3E}">
        <p14:creationId xmlns:p14="http://schemas.microsoft.com/office/powerpoint/2010/main" val="331197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209" y="900113"/>
            <a:ext cx="10810874" cy="3357562"/>
          </a:xfrm>
          <a:ln>
            <a:solidFill>
              <a:schemeClr val="bg1"/>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600" b="1" i="1" dirty="0" smtClean="0">
                <a:ln w="0"/>
                <a:solidFill>
                  <a:schemeClr val="accent6">
                    <a:lumMod val="75000"/>
                  </a:schemeClr>
                </a:solidFill>
                <a:effectLst>
                  <a:glow rad="63500">
                    <a:schemeClr val="accent4">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 24. Bài 15:</a:t>
            </a:r>
            <a:br>
              <a:rPr lang="en-US" sz="6600" b="1" i="1" dirty="0" smtClean="0">
                <a:ln w="0"/>
                <a:solidFill>
                  <a:schemeClr val="accent6">
                    <a:lumMod val="75000"/>
                  </a:schemeClr>
                </a:solidFill>
                <a:effectLst>
                  <a:glow rad="63500">
                    <a:schemeClr val="accent4">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sz="6600" b="1" dirty="0" smtClean="0">
                <a:ln w="0"/>
                <a:solidFill>
                  <a:schemeClr val="accent2">
                    <a:lumMod val="75000"/>
                  </a:schemeClr>
                </a:solidFill>
                <a:effectLst>
                  <a:glow rad="63500">
                    <a:schemeClr val="accent4">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BẢO VỆ DI SẢN VĂN HÓA</a:t>
            </a:r>
            <a:br>
              <a:rPr lang="en-US" sz="6600" b="1" dirty="0" smtClean="0">
                <a:ln w="0"/>
                <a:solidFill>
                  <a:schemeClr val="accent2">
                    <a:lumMod val="75000"/>
                  </a:schemeClr>
                </a:solidFill>
                <a:effectLst>
                  <a:glow rad="63500">
                    <a:schemeClr val="accent4">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vi-VN" sz="6600" b="1" dirty="0">
              <a:ln w="0"/>
              <a:solidFill>
                <a:schemeClr val="accent2">
                  <a:lumMod val="75000"/>
                </a:schemeClr>
              </a:solidFill>
              <a:effectLst>
                <a:glow rad="63500">
                  <a:schemeClr val="accent4">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202238"/>
            <a:ext cx="9144000" cy="1655762"/>
          </a:xfrm>
        </p:spPr>
        <p:txBody>
          <a:bodyPr/>
          <a:lstStyle/>
          <a:p>
            <a:endParaRPr lang="vi-VN" dirty="0"/>
          </a:p>
        </p:txBody>
      </p:sp>
      <p:sp>
        <p:nvSpPr>
          <p:cNvPr id="4" name="TextBox 3"/>
          <p:cNvSpPr txBox="1"/>
          <p:nvPr/>
        </p:nvSpPr>
        <p:spPr>
          <a:xfrm>
            <a:off x="812209" y="5045075"/>
            <a:ext cx="4998720" cy="1154162"/>
          </a:xfrm>
          <a:prstGeom prst="rect">
            <a:avLst/>
          </a:prstGeom>
          <a:noFill/>
        </p:spPr>
        <p:txBody>
          <a:bodyPr wrap="square" rtlCol="0">
            <a:spAutoFit/>
          </a:bodyPr>
          <a:lstStyle/>
          <a:p>
            <a:r>
              <a:rPr lang="en-US" sz="2300" i="1" dirty="0" smtClean="0">
                <a:latin typeface="Times New Roman" panose="02020603050405020304" pitchFamily="18" charset="0"/>
                <a:cs typeface="Times New Roman" panose="02020603050405020304" pitchFamily="18" charset="0"/>
              </a:rPr>
              <a:t>Giáo viên: Dương Thùy Chinh</a:t>
            </a:r>
          </a:p>
          <a:p>
            <a:r>
              <a:rPr lang="en-US" sz="2300" i="1" dirty="0" smtClean="0">
                <a:latin typeface="Times New Roman" panose="02020603050405020304" pitchFamily="18" charset="0"/>
                <a:cs typeface="Times New Roman" panose="02020603050405020304" pitchFamily="18" charset="0"/>
              </a:rPr>
              <a:t>Trường: THCS Lệ Chi</a:t>
            </a:r>
          </a:p>
          <a:p>
            <a:r>
              <a:rPr lang="en-US" sz="2300" i="1" dirty="0" smtClean="0">
                <a:latin typeface="Times New Roman" panose="02020603050405020304" pitchFamily="18" charset="0"/>
                <a:cs typeface="Times New Roman" panose="02020603050405020304" pitchFamily="18" charset="0"/>
              </a:rPr>
              <a:t>Năm học: 2019 -2020</a:t>
            </a:r>
            <a:endParaRPr lang="vi-VN" sz="23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965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5" y="181531"/>
            <a:ext cx="12124475" cy="777875"/>
          </a:xfrm>
        </p:spPr>
        <p:txBody>
          <a:bodyPr>
            <a:noAutofit/>
          </a:bodyPr>
          <a:lstStyle/>
          <a:p>
            <a:r>
              <a:rPr lang="en-US" sz="3100" b="1" i="1" dirty="0" smtClean="0">
                <a:latin typeface="Times New Roman" panose="02020603050405020304" pitchFamily="18" charset="0"/>
                <a:cs typeface="Times New Roman" panose="02020603050405020304" pitchFamily="18" charset="0"/>
              </a:rPr>
              <a:t>Đâu là sản phẩm văn hóa vật chất, đâu là sản phẩm văn hóa tinh thần?</a:t>
            </a:r>
            <a:endParaRPr lang="vi-VN" sz="31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6301"/>
            <a:ext cx="5829590" cy="471991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86300"/>
            <a:ext cx="6096000" cy="4719917"/>
          </a:xfrm>
          <a:prstGeom prst="rect">
            <a:avLst/>
          </a:prstGeom>
        </p:spPr>
      </p:pic>
      <p:sp>
        <p:nvSpPr>
          <p:cNvPr id="8" name="TextBox 7"/>
          <p:cNvSpPr txBox="1"/>
          <p:nvPr/>
        </p:nvSpPr>
        <p:spPr>
          <a:xfrm>
            <a:off x="457200" y="6064624"/>
            <a:ext cx="4424082" cy="477054"/>
          </a:xfrm>
          <a:prstGeom prst="rect">
            <a:avLst/>
          </a:prstGeom>
          <a:noFill/>
        </p:spPr>
        <p:txBody>
          <a:bodyPr wrap="square" rtlCol="0">
            <a:spAutoFit/>
          </a:bodyPr>
          <a:lstStyle/>
          <a:p>
            <a:pPr algn="ctr"/>
            <a:r>
              <a:rPr lang="en-US" sz="2500" b="1" dirty="0" smtClean="0">
                <a:solidFill>
                  <a:srgbClr val="FF0000"/>
                </a:solidFill>
                <a:latin typeface="Times New Roman" panose="02020603050405020304" pitchFamily="18" charset="0"/>
                <a:cs typeface="Times New Roman" panose="02020603050405020304" pitchFamily="18" charset="0"/>
              </a:rPr>
              <a:t>Lễ Hội đền Nguyên Phi Ỷ Lan</a:t>
            </a:r>
            <a:endParaRPr lang="vi-VN" sz="25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829590" y="6064624"/>
            <a:ext cx="6104965" cy="477054"/>
          </a:xfrm>
          <a:prstGeom prst="rect">
            <a:avLst/>
          </a:prstGeom>
          <a:noFill/>
        </p:spPr>
        <p:txBody>
          <a:bodyPr wrap="square" rtlCol="0">
            <a:spAutoFit/>
          </a:bodyPr>
          <a:lstStyle/>
          <a:p>
            <a:pPr algn="ctr"/>
            <a:r>
              <a:rPr lang="en-US" sz="2500" b="1" dirty="0" smtClean="0">
                <a:solidFill>
                  <a:srgbClr val="FF0000"/>
                </a:solidFill>
                <a:latin typeface="Times New Roman" panose="02020603050405020304" pitchFamily="18" charset="0"/>
                <a:cs typeface="Times New Roman" panose="02020603050405020304" pitchFamily="18" charset="0"/>
              </a:rPr>
              <a:t>Khu di tích đền </a:t>
            </a:r>
            <a:r>
              <a:rPr lang="en-US" sz="2500" b="1" dirty="0">
                <a:solidFill>
                  <a:srgbClr val="FF0000"/>
                </a:solidFill>
                <a:latin typeface="Times New Roman" panose="02020603050405020304" pitchFamily="18" charset="0"/>
                <a:cs typeface="Times New Roman" panose="02020603050405020304" pitchFamily="18" charset="0"/>
              </a:rPr>
              <a:t>Nguyên Phi Ỷ Lan</a:t>
            </a:r>
            <a:endParaRPr lang="vi-VN" sz="2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338231"/>
            <a:ext cx="10515600" cy="58961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II. Nội dung bài học</a:t>
            </a:r>
            <a:endParaRPr lang="vi-V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4412" y="1139825"/>
            <a:ext cx="10515600" cy="5247528"/>
          </a:xfrm>
        </p:spPr>
        <p:txBody>
          <a:bodyPr>
            <a:normAutofit/>
          </a:bodyPr>
          <a:lstStyle/>
          <a:p>
            <a:pPr marL="514350" indent="-514350">
              <a:buAutoNum type="arabicPeriod"/>
            </a:pPr>
            <a:r>
              <a:rPr lang="en-US" sz="3500" b="1" dirty="0" smtClean="0">
                <a:latin typeface="Times New Roman" panose="02020603050405020304" pitchFamily="18" charset="0"/>
                <a:cs typeface="Times New Roman" panose="02020603050405020304" pitchFamily="18" charset="0"/>
              </a:rPr>
              <a:t>Khái niệm:</a:t>
            </a:r>
          </a:p>
          <a:p>
            <a:pPr marL="0" indent="0">
              <a:buNone/>
            </a:pPr>
            <a:r>
              <a:rPr lang="vi-VN" sz="3500" dirty="0" smtClean="0">
                <a:latin typeface="Times New Roman" panose="02020603050405020304" pitchFamily="18" charset="0"/>
                <a:cs typeface="Times New Roman" panose="02020603050405020304" pitchFamily="18" charset="0"/>
              </a:rPr>
              <a:t>a. </a:t>
            </a:r>
            <a:r>
              <a:rPr lang="vi-VN" sz="3500" b="1" i="1" dirty="0" smtClean="0">
                <a:latin typeface="Times New Roman" panose="02020603050405020304" pitchFamily="18" charset="0"/>
                <a:cs typeface="Times New Roman" panose="02020603050405020304" pitchFamily="18" charset="0"/>
              </a:rPr>
              <a:t>Di </a:t>
            </a:r>
            <a:r>
              <a:rPr lang="vi-VN" sz="3500" b="1" i="1" dirty="0">
                <a:latin typeface="Times New Roman" panose="02020603050405020304" pitchFamily="18" charset="0"/>
                <a:cs typeface="Times New Roman" panose="02020603050405020304" pitchFamily="18" charset="0"/>
              </a:rPr>
              <a:t>sản văn </a:t>
            </a:r>
            <a:r>
              <a:rPr lang="vi-VN" sz="3500" b="1" i="1" dirty="0" smtClean="0">
                <a:latin typeface="Times New Roman" panose="02020603050405020304" pitchFamily="18" charset="0"/>
                <a:cs typeface="Times New Roman" panose="02020603050405020304" pitchFamily="18" charset="0"/>
              </a:rPr>
              <a:t>hoá: </a:t>
            </a:r>
          </a:p>
          <a:p>
            <a:pPr marL="457200" lvl="1" indent="0">
              <a:buNone/>
            </a:pPr>
            <a:r>
              <a:rPr lang="vi-VN" sz="3100" dirty="0" smtClean="0">
                <a:latin typeface="Times New Roman" panose="02020603050405020304" pitchFamily="18" charset="0"/>
                <a:cs typeface="Times New Roman" panose="02020603050405020304" pitchFamily="18" charset="0"/>
              </a:rPr>
              <a:t>- </a:t>
            </a:r>
            <a:r>
              <a:rPr lang="vi-VN" sz="3500" dirty="0" smtClean="0">
                <a:latin typeface="Times New Roman" panose="02020603050405020304" pitchFamily="18" charset="0"/>
                <a:cs typeface="Times New Roman" panose="02020603050405020304" pitchFamily="18" charset="0"/>
              </a:rPr>
              <a:t>Là </a:t>
            </a:r>
            <a:r>
              <a:rPr lang="vi-VN" sz="3500" dirty="0">
                <a:latin typeface="Times New Roman" panose="02020603050405020304" pitchFamily="18" charset="0"/>
                <a:cs typeface="Times New Roman" panose="02020603050405020304" pitchFamily="18" charset="0"/>
              </a:rPr>
              <a:t>sản phẩm tinh thần, vật </a:t>
            </a:r>
            <a:r>
              <a:rPr lang="vi-VN" sz="3500" dirty="0" smtClean="0">
                <a:latin typeface="Times New Roman" panose="02020603050405020304" pitchFamily="18" charset="0"/>
                <a:cs typeface="Times New Roman" panose="02020603050405020304" pitchFamily="18" charset="0"/>
              </a:rPr>
              <a:t>chất; </a:t>
            </a:r>
          </a:p>
          <a:p>
            <a:pPr lvl="1">
              <a:buFontTx/>
              <a:buChar char="-"/>
            </a:pPr>
            <a:r>
              <a:rPr lang="vi-VN" sz="3500" dirty="0" smtClean="0">
                <a:latin typeface="Times New Roman" panose="02020603050405020304" pitchFamily="18" charset="0"/>
                <a:cs typeface="Times New Roman" panose="02020603050405020304" pitchFamily="18" charset="0"/>
              </a:rPr>
              <a:t>Có ý </a:t>
            </a:r>
            <a:r>
              <a:rPr lang="vi-VN" sz="3500" dirty="0">
                <a:latin typeface="Times New Roman" panose="02020603050405020304" pitchFamily="18" charset="0"/>
                <a:cs typeface="Times New Roman" panose="02020603050405020304" pitchFamily="18" charset="0"/>
              </a:rPr>
              <a:t>nghĩa lịch </a:t>
            </a:r>
            <a:r>
              <a:rPr lang="vi-VN" sz="3500" dirty="0" smtClean="0">
                <a:latin typeface="Times New Roman" panose="02020603050405020304" pitchFamily="18" charset="0"/>
                <a:cs typeface="Times New Roman" panose="02020603050405020304" pitchFamily="18" charset="0"/>
              </a:rPr>
              <a:t>sử, </a:t>
            </a:r>
            <a:r>
              <a:rPr lang="vi-VN" sz="3500" dirty="0">
                <a:latin typeface="Times New Roman" panose="02020603050405020304" pitchFamily="18" charset="0"/>
                <a:cs typeface="Times New Roman" panose="02020603050405020304" pitchFamily="18" charset="0"/>
              </a:rPr>
              <a:t>văn hoá, khoa </a:t>
            </a:r>
            <a:r>
              <a:rPr lang="vi-VN" sz="3500" dirty="0" smtClean="0">
                <a:latin typeface="Times New Roman" panose="02020603050405020304" pitchFamily="18" charset="0"/>
                <a:cs typeface="Times New Roman" panose="02020603050405020304" pitchFamily="18" charset="0"/>
              </a:rPr>
              <a:t>học; </a:t>
            </a:r>
          </a:p>
          <a:p>
            <a:pPr lvl="1">
              <a:buFontTx/>
              <a:buChar char="-"/>
            </a:pPr>
            <a:r>
              <a:rPr lang="vi-VN" sz="3500" dirty="0" smtClean="0">
                <a:latin typeface="Times New Roman" panose="02020603050405020304" pitchFamily="18" charset="0"/>
                <a:cs typeface="Times New Roman" panose="02020603050405020304" pitchFamily="18" charset="0"/>
              </a:rPr>
              <a:t>Được </a:t>
            </a:r>
            <a:r>
              <a:rPr lang="vi-VN" sz="3500" dirty="0">
                <a:latin typeface="Times New Roman" panose="02020603050405020304" pitchFamily="18" charset="0"/>
                <a:cs typeface="Times New Roman" panose="02020603050405020304" pitchFamily="18" charset="0"/>
              </a:rPr>
              <a:t>lưu truyền từ </a:t>
            </a:r>
            <a:r>
              <a:rPr lang="vi-VN" sz="3500" dirty="0" smtClean="0">
                <a:latin typeface="Times New Roman" panose="02020603050405020304" pitchFamily="18" charset="0"/>
                <a:cs typeface="Times New Roman" panose="02020603050405020304" pitchFamily="18" charset="0"/>
              </a:rPr>
              <a:t>thế hệ này </a:t>
            </a:r>
            <a:r>
              <a:rPr lang="vi-VN" sz="3500" dirty="0">
                <a:latin typeface="Times New Roman" panose="02020603050405020304" pitchFamily="18" charset="0"/>
                <a:cs typeface="Times New Roman" panose="02020603050405020304" pitchFamily="18" charset="0"/>
              </a:rPr>
              <a:t>sang </a:t>
            </a:r>
            <a:r>
              <a:rPr lang="vi-VN" sz="3500" dirty="0" smtClean="0">
                <a:latin typeface="Times New Roman" panose="02020603050405020304" pitchFamily="18" charset="0"/>
                <a:cs typeface="Times New Roman" panose="02020603050405020304" pitchFamily="18" charset="0"/>
              </a:rPr>
              <a:t>thế hệ </a:t>
            </a:r>
            <a:r>
              <a:rPr lang="vi-VN" sz="3500" dirty="0">
                <a:latin typeface="Times New Roman" panose="02020603050405020304" pitchFamily="18" charset="0"/>
                <a:cs typeface="Times New Roman" panose="02020603050405020304" pitchFamily="18" charset="0"/>
              </a:rPr>
              <a:t>khác</a:t>
            </a:r>
            <a:r>
              <a:rPr lang="vi-VN" sz="3500" dirty="0" smtClean="0">
                <a:latin typeface="Times New Roman" panose="02020603050405020304" pitchFamily="18" charset="0"/>
                <a:cs typeface="Times New Roman" panose="02020603050405020304" pitchFamily="18" charset="0"/>
              </a:rPr>
              <a:t>.</a:t>
            </a:r>
          </a:p>
          <a:p>
            <a:pPr marL="0" indent="0">
              <a:buNone/>
            </a:pPr>
            <a:r>
              <a:rPr lang="vi-VN" sz="3500" dirty="0" smtClean="0">
                <a:latin typeface="Times New Roman" panose="02020603050405020304" pitchFamily="18" charset="0"/>
                <a:cs typeface="Times New Roman" panose="02020603050405020304" pitchFamily="18" charset="0"/>
              </a:rPr>
              <a:t>*Di </a:t>
            </a:r>
            <a:r>
              <a:rPr lang="vi-VN" sz="3500" dirty="0">
                <a:latin typeface="Times New Roman" panose="02020603050405020304" pitchFamily="18" charset="0"/>
                <a:cs typeface="Times New Roman" panose="02020603050405020304" pitchFamily="18" charset="0"/>
              </a:rPr>
              <a:t>sản văn </a:t>
            </a:r>
            <a:r>
              <a:rPr lang="vi-VN" sz="3500" dirty="0" smtClean="0">
                <a:latin typeface="Times New Roman" panose="02020603050405020304" pitchFamily="18" charset="0"/>
                <a:cs typeface="Times New Roman" panose="02020603050405020304" pitchFamily="18" charset="0"/>
              </a:rPr>
              <a:t>hoá </a:t>
            </a:r>
            <a:r>
              <a:rPr lang="vi-VN" sz="3500" dirty="0">
                <a:latin typeface="Times New Roman" panose="02020603050405020304" pitchFamily="18" charset="0"/>
                <a:cs typeface="Times New Roman" panose="02020603050405020304" pitchFamily="18" charset="0"/>
              </a:rPr>
              <a:t>bao </a:t>
            </a:r>
            <a:r>
              <a:rPr lang="vi-VN" sz="3500" dirty="0" smtClean="0">
                <a:latin typeface="Times New Roman" panose="02020603050405020304" pitchFamily="18" charset="0"/>
                <a:cs typeface="Times New Roman" panose="02020603050405020304" pitchFamily="18" charset="0"/>
              </a:rPr>
              <a:t>gồm: </a:t>
            </a:r>
            <a:r>
              <a:rPr lang="vi-VN" sz="3500" dirty="0" smtClean="0">
                <a:latin typeface="Times New Roman" panose="02020603050405020304" pitchFamily="18" charset="0"/>
                <a:cs typeface="Times New Roman" panose="02020603050405020304" pitchFamily="18" charset="0"/>
              </a:rPr>
              <a:t>DS văn </a:t>
            </a:r>
            <a:r>
              <a:rPr lang="vi-VN" sz="3500" dirty="0">
                <a:latin typeface="Times New Roman" panose="02020603050405020304" pitchFamily="18" charset="0"/>
                <a:cs typeface="Times New Roman" panose="02020603050405020304" pitchFamily="18" charset="0"/>
              </a:rPr>
              <a:t>hoá vật thể và </a:t>
            </a:r>
            <a:r>
              <a:rPr lang="vi-VN" sz="3500" dirty="0" smtClean="0">
                <a:latin typeface="Times New Roman" panose="02020603050405020304" pitchFamily="18" charset="0"/>
                <a:cs typeface="Times New Roman" panose="02020603050405020304" pitchFamily="18" charset="0"/>
              </a:rPr>
              <a:t>DS văn </a:t>
            </a:r>
            <a:r>
              <a:rPr lang="vi-VN" sz="3500" dirty="0">
                <a:latin typeface="Times New Roman" panose="02020603050405020304" pitchFamily="18" charset="0"/>
                <a:cs typeface="Times New Roman" panose="02020603050405020304" pitchFamily="18" charset="0"/>
              </a:rPr>
              <a:t>hoá phi vật </a:t>
            </a:r>
            <a:r>
              <a:rPr lang="vi-VN" sz="3500" dirty="0" smtClean="0">
                <a:latin typeface="Times New Roman" panose="02020603050405020304" pitchFamily="18" charset="0"/>
                <a:cs typeface="Times New Roman" panose="02020603050405020304" pitchFamily="18" charset="0"/>
              </a:rPr>
              <a:t>thể</a:t>
            </a:r>
          </a:p>
        </p:txBody>
      </p:sp>
    </p:spTree>
    <p:extLst>
      <p:ext uri="{BB962C8B-B14F-4D97-AF65-F5344CB8AC3E}">
        <p14:creationId xmlns:p14="http://schemas.microsoft.com/office/powerpoint/2010/main" val="10293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837" y="2206301"/>
            <a:ext cx="2265316" cy="2178199"/>
          </a:xfrm>
        </p:spPr>
      </p:pic>
      <p:sp>
        <p:nvSpPr>
          <p:cNvPr id="6" name="Explosion 1 5"/>
          <p:cNvSpPr/>
          <p:nvPr/>
        </p:nvSpPr>
        <p:spPr>
          <a:xfrm rot="279677">
            <a:off x="2392310" y="-662731"/>
            <a:ext cx="9700262" cy="7916265"/>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
        <p:nvSpPr>
          <p:cNvPr id="8" name="TextBox 7"/>
          <p:cNvSpPr txBox="1"/>
          <p:nvPr/>
        </p:nvSpPr>
        <p:spPr>
          <a:xfrm>
            <a:off x="2655874" y="2082873"/>
            <a:ext cx="8927470" cy="1938992"/>
          </a:xfrm>
          <a:prstGeom prst="rect">
            <a:avLst/>
          </a:prstGeom>
          <a:noFill/>
        </p:spPr>
        <p:txBody>
          <a:bodyPr wrap="square" rtlCol="0">
            <a:spAutoFit/>
          </a:bodyPr>
          <a:lstStyle/>
          <a:p>
            <a:pPr algn="ctr"/>
            <a:r>
              <a:rPr lang="vi-VN" sz="4000" b="1" dirty="0" smtClean="0">
                <a:latin typeface="+mj-lt"/>
              </a:rPr>
              <a:t>Di Sản văn hóa vật thể </a:t>
            </a:r>
          </a:p>
          <a:p>
            <a:pPr algn="ctr"/>
            <a:r>
              <a:rPr lang="vi-VN" sz="4000" b="1" dirty="0" smtClean="0">
                <a:latin typeface="+mj-lt"/>
              </a:rPr>
              <a:t>khác </a:t>
            </a:r>
          </a:p>
          <a:p>
            <a:pPr algn="ctr"/>
            <a:r>
              <a:rPr lang="vi-VN" sz="4000" b="1" dirty="0" smtClean="0">
                <a:latin typeface="+mj-lt"/>
              </a:rPr>
              <a:t>di sản văn hóa phi vật thể như thế nào?</a:t>
            </a:r>
            <a:endParaRPr lang="vi-VN" sz="4000" b="1" dirty="0">
              <a:latin typeface="+mj-lt"/>
            </a:endParaRPr>
          </a:p>
        </p:txBody>
      </p:sp>
    </p:spTree>
    <p:extLst>
      <p:ext uri="{BB962C8B-B14F-4D97-AF65-F5344CB8AC3E}">
        <p14:creationId xmlns:p14="http://schemas.microsoft.com/office/powerpoint/2010/main" val="4554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078455"/>
              </p:ext>
            </p:extLst>
          </p:nvPr>
        </p:nvGraphicFramePr>
        <p:xfrm>
          <a:off x="403409" y="190313"/>
          <a:ext cx="11658602" cy="6521810"/>
        </p:xfrm>
        <a:graphic>
          <a:graphicData uri="http://schemas.openxmlformats.org/drawingml/2006/table">
            <a:tbl>
              <a:tblPr firstRow="1" bandRow="1">
                <a:tableStyleId>{5C22544A-7EE6-4342-B048-85BDC9FD1C3A}</a:tableStyleId>
              </a:tblPr>
              <a:tblGrid>
                <a:gridCol w="5829301">
                  <a:extLst>
                    <a:ext uri="{9D8B030D-6E8A-4147-A177-3AD203B41FA5}">
                      <a16:colId xmlns:a16="http://schemas.microsoft.com/office/drawing/2014/main" val="656315307"/>
                    </a:ext>
                  </a:extLst>
                </a:gridCol>
                <a:gridCol w="5829301">
                  <a:extLst>
                    <a:ext uri="{9D8B030D-6E8A-4147-A177-3AD203B41FA5}">
                      <a16:colId xmlns:a16="http://schemas.microsoft.com/office/drawing/2014/main" val="3052763829"/>
                    </a:ext>
                  </a:extLst>
                </a:gridCol>
              </a:tblGrid>
              <a:tr h="562970">
                <a:tc>
                  <a:txBody>
                    <a:bodyPr/>
                    <a:lstStyle/>
                    <a:p>
                      <a:pPr algn="ctr"/>
                      <a:r>
                        <a:rPr lang="vi-VN" sz="2800" dirty="0" smtClean="0">
                          <a:latin typeface="+mj-lt"/>
                        </a:rPr>
                        <a:t>DSVH phi</a:t>
                      </a:r>
                      <a:r>
                        <a:rPr lang="vi-VN" sz="2800" baseline="0" dirty="0" smtClean="0">
                          <a:latin typeface="+mj-lt"/>
                        </a:rPr>
                        <a:t> </a:t>
                      </a:r>
                      <a:r>
                        <a:rPr lang="vi-VN" sz="2800" dirty="0" smtClean="0">
                          <a:latin typeface="+mj-lt"/>
                        </a:rPr>
                        <a:t>vật</a:t>
                      </a:r>
                      <a:r>
                        <a:rPr lang="vi-VN" sz="2800" baseline="0" dirty="0" smtClean="0">
                          <a:latin typeface="+mj-lt"/>
                        </a:rPr>
                        <a:t> thể</a:t>
                      </a:r>
                      <a:endParaRPr lang="vi-VN" sz="2800" dirty="0">
                        <a:latin typeface="+mj-lt"/>
                      </a:endParaRPr>
                    </a:p>
                  </a:txBody>
                  <a:tcPr/>
                </a:tc>
                <a:tc>
                  <a:txBody>
                    <a:bodyPr/>
                    <a:lstStyle/>
                    <a:p>
                      <a:pPr algn="ctr"/>
                      <a:r>
                        <a:rPr lang="vi-VN" sz="2800" dirty="0" smtClean="0">
                          <a:latin typeface="+mj-lt"/>
                        </a:rPr>
                        <a:t>DSVH vật</a:t>
                      </a:r>
                      <a:r>
                        <a:rPr lang="vi-VN" sz="2800" baseline="0" dirty="0" smtClean="0">
                          <a:latin typeface="+mj-lt"/>
                        </a:rPr>
                        <a:t> thể</a:t>
                      </a:r>
                      <a:endParaRPr lang="vi-VN" sz="2800" dirty="0">
                        <a:latin typeface="+mj-lt"/>
                      </a:endParaRPr>
                    </a:p>
                  </a:txBody>
                  <a:tcPr/>
                </a:tc>
                <a:extLst>
                  <a:ext uri="{0D108BD9-81ED-4DB2-BD59-A6C34878D82A}">
                    <a16:rowId xmlns:a16="http://schemas.microsoft.com/office/drawing/2014/main" val="757929021"/>
                  </a:ext>
                </a:extLst>
              </a:tr>
              <a:tr h="5822329">
                <a:tc>
                  <a:txBody>
                    <a:bodyPr/>
                    <a:lstStyle/>
                    <a:p>
                      <a:r>
                        <a:rPr lang="vi-VN" sz="3500" dirty="0" smtClean="0">
                          <a:latin typeface="+mj-lt"/>
                        </a:rPr>
                        <a:t>- Sản</a:t>
                      </a:r>
                      <a:r>
                        <a:rPr lang="vi-VN" sz="3500" baseline="0" dirty="0" smtClean="0">
                          <a:latin typeface="+mj-lt"/>
                        </a:rPr>
                        <a:t> phẩm tinh thần </a:t>
                      </a:r>
                    </a:p>
                    <a:p>
                      <a:pPr marL="285750" indent="-285750">
                        <a:buFontTx/>
                        <a:buChar char="-"/>
                      </a:pPr>
                      <a:r>
                        <a:rPr lang="vi-VN" sz="3500" baseline="0" dirty="0" smtClean="0">
                          <a:latin typeface="+mj-lt"/>
                        </a:rPr>
                        <a:t>Lưu giữ bằng trí nhớ, chữ viết, truyền miệng, truyền nghề, trình diễn...</a:t>
                      </a:r>
                    </a:p>
                    <a:p>
                      <a:pPr marL="285750" indent="-285750">
                        <a:buFontTx/>
                        <a:buChar char="-"/>
                      </a:pPr>
                      <a:r>
                        <a:rPr lang="vi-VN" sz="3500" baseline="0" dirty="0" smtClean="0">
                          <a:latin typeface="+mj-lt"/>
                        </a:rPr>
                        <a:t>Gồm: tiếng nói, chữ viết, tác phẩm văn học, NT, diễn xướng dân gian, lễ hội, trang phục....</a:t>
                      </a:r>
                    </a:p>
                    <a:p>
                      <a:pPr marL="0" indent="0">
                        <a:buFontTx/>
                        <a:buNone/>
                      </a:pPr>
                      <a:r>
                        <a:rPr lang="vi-VN" sz="3500" baseline="0" dirty="0" smtClean="0">
                          <a:latin typeface="+mj-lt"/>
                        </a:rPr>
                        <a:t>VD: </a:t>
                      </a:r>
                      <a:r>
                        <a:rPr lang="vi-VN" sz="3500" i="1" baseline="0" dirty="0" smtClean="0">
                          <a:latin typeface="+mj-lt"/>
                        </a:rPr>
                        <a:t>Nhã nhạc cung đình Huế</a:t>
                      </a:r>
                    </a:p>
                    <a:p>
                      <a:pPr marL="0" indent="0">
                        <a:buFontTx/>
                        <a:buNone/>
                      </a:pPr>
                      <a:r>
                        <a:rPr lang="vi-VN" sz="3500" i="1" baseline="0" dirty="0" smtClean="0">
                          <a:latin typeface="+mj-lt"/>
                        </a:rPr>
                        <a:t>       Cồng chiêng Tây Nguyên</a:t>
                      </a:r>
                    </a:p>
                    <a:p>
                      <a:pPr marL="285750" indent="-285750">
                        <a:buFontTx/>
                        <a:buChar char="-"/>
                      </a:pPr>
                      <a:endParaRPr lang="vi-VN" sz="3500" dirty="0">
                        <a:latin typeface="+mj-lt"/>
                      </a:endParaRPr>
                    </a:p>
                  </a:txBody>
                  <a:tcPr/>
                </a:tc>
                <a:tc>
                  <a:txBody>
                    <a:bodyPr/>
                    <a:lstStyle/>
                    <a:p>
                      <a:r>
                        <a:rPr lang="vi-VN" sz="3500" dirty="0" smtClean="0">
                          <a:latin typeface="+mj-lt"/>
                        </a:rPr>
                        <a:t>- Sản</a:t>
                      </a:r>
                      <a:r>
                        <a:rPr lang="vi-VN" sz="3500" baseline="0" dirty="0" smtClean="0">
                          <a:latin typeface="+mj-lt"/>
                        </a:rPr>
                        <a:t> phẩm vật chất</a:t>
                      </a:r>
                    </a:p>
                    <a:p>
                      <a:pPr marL="285750" indent="-285750">
                        <a:buFontTx/>
                        <a:buChar char="-"/>
                      </a:pPr>
                      <a:r>
                        <a:rPr lang="vi-VN" sz="3500" baseline="0" dirty="0" smtClean="0">
                          <a:latin typeface="+mj-lt"/>
                        </a:rPr>
                        <a:t>Tồn tại: công trình, địa điểm, di vật, cổ vật, bảo vật có giá trị</a:t>
                      </a:r>
                    </a:p>
                    <a:p>
                      <a:pPr marL="285750" indent="-285750">
                        <a:buFontTx/>
                        <a:buChar char="-"/>
                      </a:pPr>
                      <a:r>
                        <a:rPr lang="vi-VN" sz="3500" baseline="0" dirty="0" smtClean="0">
                          <a:latin typeface="+mj-lt"/>
                        </a:rPr>
                        <a:t>Gồm: di tích lịch sử - văn hóa, danh lam thắng cảnh, di vật, cổ vật, bảo vật QG.</a:t>
                      </a:r>
                    </a:p>
                    <a:p>
                      <a:pPr marL="0" indent="0">
                        <a:buFontTx/>
                        <a:buNone/>
                      </a:pPr>
                      <a:endParaRPr lang="vi-VN" sz="3500" baseline="0" dirty="0" smtClean="0">
                        <a:latin typeface="+mj-lt"/>
                      </a:endParaRPr>
                    </a:p>
                    <a:p>
                      <a:pPr marL="0" indent="0">
                        <a:buFontTx/>
                        <a:buNone/>
                      </a:pPr>
                      <a:r>
                        <a:rPr lang="vi-VN" sz="3500" i="1" baseline="0" dirty="0" smtClean="0">
                          <a:latin typeface="+mj-lt"/>
                        </a:rPr>
                        <a:t>VD: Phố cổ Hội An</a:t>
                      </a:r>
                    </a:p>
                    <a:p>
                      <a:pPr marL="0" indent="0">
                        <a:buFontTx/>
                        <a:buNone/>
                      </a:pPr>
                      <a:r>
                        <a:rPr lang="vi-VN" sz="3500" i="1" baseline="0" dirty="0" smtClean="0">
                          <a:latin typeface="+mj-lt"/>
                        </a:rPr>
                        <a:t>       Cố đô Huế</a:t>
                      </a:r>
                      <a:endParaRPr lang="vi-VN" sz="3500" i="1" dirty="0">
                        <a:latin typeface="+mj-lt"/>
                      </a:endParaRPr>
                    </a:p>
                  </a:txBody>
                  <a:tcPr/>
                </a:tc>
                <a:extLst>
                  <a:ext uri="{0D108BD9-81ED-4DB2-BD59-A6C34878D82A}">
                    <a16:rowId xmlns:a16="http://schemas.microsoft.com/office/drawing/2014/main" val="774595539"/>
                  </a:ext>
                </a:extLst>
              </a:tr>
            </a:tbl>
          </a:graphicData>
        </a:graphic>
      </p:graphicFrame>
    </p:spTree>
    <p:extLst>
      <p:ext uri="{BB962C8B-B14F-4D97-AF65-F5344CB8AC3E}">
        <p14:creationId xmlns:p14="http://schemas.microsoft.com/office/powerpoint/2010/main" val="989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13" y="1275885"/>
            <a:ext cx="2796988" cy="2796988"/>
          </a:xfrm>
        </p:spPr>
      </p:pic>
      <p:sp>
        <p:nvSpPr>
          <p:cNvPr id="8" name="Explosion 1 7"/>
          <p:cNvSpPr/>
          <p:nvPr/>
        </p:nvSpPr>
        <p:spPr>
          <a:xfrm rot="279677">
            <a:off x="2365631" y="-7230"/>
            <a:ext cx="9131438" cy="7236527"/>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
        <p:nvSpPr>
          <p:cNvPr id="10" name="TextBox 9"/>
          <p:cNvSpPr txBox="1"/>
          <p:nvPr/>
        </p:nvSpPr>
        <p:spPr>
          <a:xfrm>
            <a:off x="2841199" y="2674379"/>
            <a:ext cx="7947211" cy="1938992"/>
          </a:xfrm>
          <a:prstGeom prst="rect">
            <a:avLst/>
          </a:prstGeom>
          <a:noFill/>
        </p:spPr>
        <p:txBody>
          <a:bodyPr wrap="square" rtlCol="0">
            <a:spAutoFit/>
          </a:bodyPr>
          <a:lstStyle/>
          <a:p>
            <a:pPr algn="ctr"/>
            <a:r>
              <a:rPr lang="vi-VN" sz="4000" b="1" dirty="0" smtClean="0">
                <a:solidFill>
                  <a:schemeClr val="bg1"/>
                </a:solidFill>
                <a:latin typeface="+mj-lt"/>
              </a:rPr>
              <a:t>Di tích lịch sử </a:t>
            </a:r>
          </a:p>
          <a:p>
            <a:pPr algn="ctr"/>
            <a:r>
              <a:rPr lang="vi-VN" sz="4000" b="1" dirty="0" smtClean="0">
                <a:solidFill>
                  <a:schemeClr val="bg1"/>
                </a:solidFill>
                <a:latin typeface="+mj-lt"/>
              </a:rPr>
              <a:t>khác </a:t>
            </a:r>
          </a:p>
          <a:p>
            <a:pPr algn="ctr"/>
            <a:r>
              <a:rPr lang="vi-VN" sz="4000" b="1" dirty="0" smtClean="0">
                <a:solidFill>
                  <a:schemeClr val="bg1"/>
                </a:solidFill>
                <a:latin typeface="+mj-lt"/>
              </a:rPr>
              <a:t>danh lam thắng cảnh như thế nào?</a:t>
            </a:r>
            <a:endParaRPr lang="vi-VN" sz="4000" b="1" dirty="0">
              <a:solidFill>
                <a:schemeClr val="bg1"/>
              </a:solidFill>
              <a:latin typeface="+mj-lt"/>
            </a:endParaRPr>
          </a:p>
        </p:txBody>
      </p:sp>
    </p:spTree>
    <p:extLst>
      <p:ext uri="{BB962C8B-B14F-4D97-AF65-F5344CB8AC3E}">
        <p14:creationId xmlns:p14="http://schemas.microsoft.com/office/powerpoint/2010/main" val="3870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1466331"/>
              </p:ext>
            </p:extLst>
          </p:nvPr>
        </p:nvGraphicFramePr>
        <p:xfrm>
          <a:off x="484092" y="365123"/>
          <a:ext cx="11362766" cy="5332684"/>
        </p:xfrm>
        <a:graphic>
          <a:graphicData uri="http://schemas.openxmlformats.org/drawingml/2006/table">
            <a:tbl>
              <a:tblPr firstRow="1" bandRow="1">
                <a:tableStyleId>{5C22544A-7EE6-4342-B048-85BDC9FD1C3A}</a:tableStyleId>
              </a:tblPr>
              <a:tblGrid>
                <a:gridCol w="5681383">
                  <a:extLst>
                    <a:ext uri="{9D8B030D-6E8A-4147-A177-3AD203B41FA5}">
                      <a16:colId xmlns:a16="http://schemas.microsoft.com/office/drawing/2014/main" val="2474647617"/>
                    </a:ext>
                  </a:extLst>
                </a:gridCol>
                <a:gridCol w="5681383">
                  <a:extLst>
                    <a:ext uri="{9D8B030D-6E8A-4147-A177-3AD203B41FA5}">
                      <a16:colId xmlns:a16="http://schemas.microsoft.com/office/drawing/2014/main" val="3907705017"/>
                    </a:ext>
                  </a:extLst>
                </a:gridCol>
              </a:tblGrid>
              <a:tr h="858559">
                <a:tc>
                  <a:txBody>
                    <a:bodyPr/>
                    <a:lstStyle/>
                    <a:p>
                      <a:pPr algn="ctr"/>
                      <a:r>
                        <a:rPr lang="vi-VN" sz="3000" dirty="0" smtClean="0">
                          <a:latin typeface="+mj-lt"/>
                        </a:rPr>
                        <a:t>Di tích</a:t>
                      </a:r>
                      <a:r>
                        <a:rPr lang="vi-VN" sz="3000" baseline="0" dirty="0" smtClean="0">
                          <a:latin typeface="+mj-lt"/>
                        </a:rPr>
                        <a:t> lịch sử - văn hóa</a:t>
                      </a:r>
                      <a:endParaRPr lang="vi-VN" sz="3000" dirty="0">
                        <a:latin typeface="+mj-lt"/>
                      </a:endParaRPr>
                    </a:p>
                  </a:txBody>
                  <a:tcPr/>
                </a:tc>
                <a:tc>
                  <a:txBody>
                    <a:bodyPr/>
                    <a:lstStyle/>
                    <a:p>
                      <a:pPr algn="ctr"/>
                      <a:r>
                        <a:rPr lang="vi-VN" sz="3000" dirty="0" smtClean="0">
                          <a:latin typeface="+mj-lt"/>
                        </a:rPr>
                        <a:t>Danh lam thắng</a:t>
                      </a:r>
                      <a:r>
                        <a:rPr lang="vi-VN" sz="3000" baseline="0" dirty="0" smtClean="0">
                          <a:latin typeface="+mj-lt"/>
                        </a:rPr>
                        <a:t> cảnh</a:t>
                      </a:r>
                      <a:endParaRPr lang="vi-VN" sz="3000" dirty="0">
                        <a:latin typeface="+mj-lt"/>
                      </a:endParaRPr>
                    </a:p>
                  </a:txBody>
                  <a:tcPr/>
                </a:tc>
                <a:extLst>
                  <a:ext uri="{0D108BD9-81ED-4DB2-BD59-A6C34878D82A}">
                    <a16:rowId xmlns:a16="http://schemas.microsoft.com/office/drawing/2014/main" val="3591134139"/>
                  </a:ext>
                </a:extLst>
              </a:tr>
              <a:tr h="4474125">
                <a:tc>
                  <a:txBody>
                    <a:bodyPr/>
                    <a:lstStyle/>
                    <a:p>
                      <a:pPr algn="just"/>
                      <a:r>
                        <a:rPr lang="vi-VN" sz="3500" b="0" i="0" kern="1200" dirty="0" smtClean="0">
                          <a:solidFill>
                            <a:schemeClr val="dk1"/>
                          </a:solidFill>
                          <a:effectLst/>
                          <a:latin typeface="+mj-lt"/>
                          <a:ea typeface="+mn-ea"/>
                          <a:cs typeface="+mn-cs"/>
                        </a:rPr>
                        <a:t>-</a:t>
                      </a:r>
                      <a:r>
                        <a:rPr lang="vi-VN" sz="3500" b="0" i="0" kern="1200" baseline="0" dirty="0" smtClean="0">
                          <a:solidFill>
                            <a:schemeClr val="dk1"/>
                          </a:solidFill>
                          <a:effectLst/>
                          <a:latin typeface="+mj-lt"/>
                          <a:ea typeface="+mn-ea"/>
                          <a:cs typeface="+mn-cs"/>
                        </a:rPr>
                        <a:t> L</a:t>
                      </a:r>
                      <a:r>
                        <a:rPr lang="vi-VN" sz="3500" b="0" i="0" kern="1200" dirty="0" smtClean="0">
                          <a:solidFill>
                            <a:schemeClr val="dk1"/>
                          </a:solidFill>
                          <a:effectLst/>
                          <a:latin typeface="+mj-lt"/>
                          <a:ea typeface="+mn-ea"/>
                          <a:cs typeface="+mn-cs"/>
                        </a:rPr>
                        <a:t>à công trình xây dựng, địa điểm và các di vật cổ vật, bảo vật quốc gia có giá trị lịch sử, văn hoá, khoa học.</a:t>
                      </a:r>
                      <a:endParaRPr lang="vi-VN" sz="3500" dirty="0">
                        <a:latin typeface="+mj-lt"/>
                      </a:endParaRPr>
                    </a:p>
                  </a:txBody>
                  <a:tcPr/>
                </a:tc>
                <a:tc>
                  <a:txBody>
                    <a:bodyPr/>
                    <a:lstStyle/>
                    <a:p>
                      <a:pPr algn="just"/>
                      <a:r>
                        <a:rPr lang="vi-VN" sz="3500" b="0" i="0" kern="1200" dirty="0" smtClean="0">
                          <a:solidFill>
                            <a:schemeClr val="dk1"/>
                          </a:solidFill>
                          <a:effectLst/>
                          <a:latin typeface="+mj-lt"/>
                          <a:ea typeface="+mn-ea"/>
                          <a:cs typeface="+mn-cs"/>
                        </a:rPr>
                        <a:t>-</a:t>
                      </a:r>
                      <a:r>
                        <a:rPr lang="vi-VN" sz="3500" b="0" i="0" kern="1200" baseline="0" dirty="0" smtClean="0">
                          <a:solidFill>
                            <a:schemeClr val="dk1"/>
                          </a:solidFill>
                          <a:effectLst/>
                          <a:latin typeface="+mj-lt"/>
                          <a:ea typeface="+mn-ea"/>
                          <a:cs typeface="+mn-cs"/>
                        </a:rPr>
                        <a:t> Là</a:t>
                      </a:r>
                      <a:r>
                        <a:rPr lang="vi-VN" sz="3500" b="0" i="0" kern="1200" dirty="0" smtClean="0">
                          <a:solidFill>
                            <a:schemeClr val="dk1"/>
                          </a:solidFill>
                          <a:effectLst/>
                          <a:latin typeface="+mj-lt"/>
                          <a:ea typeface="+mn-ea"/>
                          <a:cs typeface="+mn-cs"/>
                        </a:rPr>
                        <a:t> cảnh quan thiên nhiên hoặc địa điểm có sự kết hợp giữa cảnh quan thiên nhiên với công trình kiến trúc có giá trị LS thẩm mĩ, KH.</a:t>
                      </a:r>
                      <a:endParaRPr lang="vi-VN" sz="3500" dirty="0">
                        <a:latin typeface="+mj-lt"/>
                      </a:endParaRPr>
                    </a:p>
                  </a:txBody>
                  <a:tcPr/>
                </a:tc>
                <a:extLst>
                  <a:ext uri="{0D108BD9-81ED-4DB2-BD59-A6C34878D82A}">
                    <a16:rowId xmlns:a16="http://schemas.microsoft.com/office/drawing/2014/main" val="2205506237"/>
                  </a:ext>
                </a:extLst>
              </a:tr>
            </a:tbl>
          </a:graphicData>
        </a:graphic>
      </p:graphicFrame>
    </p:spTree>
    <p:extLst>
      <p:ext uri="{BB962C8B-B14F-4D97-AF65-F5344CB8AC3E}">
        <p14:creationId xmlns:p14="http://schemas.microsoft.com/office/powerpoint/2010/main" val="34225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342340" y="2506662"/>
            <a:ext cx="11665884" cy="4351338"/>
          </a:xfrm>
        </p:spPr>
        <p:txBody>
          <a:bodyPr>
            <a:normAutofit/>
          </a:bodyPr>
          <a:lstStyle/>
          <a:p>
            <a:r>
              <a:rPr lang="en-US" sz="3500" b="1" dirty="0" smtClean="0">
                <a:latin typeface="Times New Roman" panose="02020603050405020304" pitchFamily="18" charset="0"/>
                <a:cs typeface="Times New Roman" panose="02020603050405020304" pitchFamily="18" charset="0"/>
              </a:rPr>
              <a:t>Nhóm 1</a:t>
            </a:r>
            <a:r>
              <a:rPr lang="en-US" sz="3500" dirty="0" smtClean="0">
                <a:latin typeface="Times New Roman" panose="02020603050405020304" pitchFamily="18" charset="0"/>
                <a:cs typeface="Times New Roman" panose="02020603050405020304" pitchFamily="18" charset="0"/>
              </a:rPr>
              <a:t>: Nêu một số danh lam thắng cảnh, di tích lịch sử- văn hóa ở địa phương em?</a:t>
            </a:r>
          </a:p>
          <a:p>
            <a:r>
              <a:rPr lang="en-US" sz="3500" b="1" dirty="0" smtClean="0">
                <a:latin typeface="Times New Roman" panose="02020603050405020304" pitchFamily="18" charset="0"/>
                <a:cs typeface="Times New Roman" panose="02020603050405020304" pitchFamily="18" charset="0"/>
              </a:rPr>
              <a:t>Nhóm 2</a:t>
            </a:r>
            <a:r>
              <a:rPr lang="en-US" sz="3500" dirty="0" smtClean="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Nêu một số danh lam thắng cảnh, di tích lịch sử- văn hóa ở </a:t>
            </a:r>
            <a:r>
              <a:rPr lang="en-US" sz="3500" dirty="0" smtClean="0">
                <a:latin typeface="Times New Roman" panose="02020603050405020304" pitchFamily="18" charset="0"/>
                <a:cs typeface="Times New Roman" panose="02020603050405020304" pitchFamily="18" charset="0"/>
              </a:rPr>
              <a:t>đất nước ta mà em biết?</a:t>
            </a:r>
          </a:p>
          <a:p>
            <a:r>
              <a:rPr lang="en-US" sz="3500" b="1" dirty="0" smtClean="0">
                <a:latin typeface="Times New Roman" panose="02020603050405020304" pitchFamily="18" charset="0"/>
                <a:cs typeface="Times New Roman" panose="02020603050405020304" pitchFamily="18" charset="0"/>
              </a:rPr>
              <a:t>Nhóm 3</a:t>
            </a:r>
            <a:r>
              <a:rPr lang="en-US" sz="3500" dirty="0" smtClean="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Nêu một số danh lam thắng cảnh, di tích lịch sử- văn hóa </a:t>
            </a:r>
            <a:r>
              <a:rPr lang="en-US" sz="3500" dirty="0" smtClean="0">
                <a:latin typeface="Times New Roman" panose="02020603050405020304" pitchFamily="18" charset="0"/>
                <a:cs typeface="Times New Roman" panose="02020603050405020304" pitchFamily="18" charset="0"/>
              </a:rPr>
              <a:t>trên thế giới mà </a:t>
            </a:r>
            <a:r>
              <a:rPr lang="en-US" sz="3500" dirty="0">
                <a:latin typeface="Times New Roman" panose="02020603050405020304" pitchFamily="18" charset="0"/>
                <a:cs typeface="Times New Roman" panose="02020603050405020304" pitchFamily="18" charset="0"/>
              </a:rPr>
              <a:t>em </a:t>
            </a:r>
            <a:r>
              <a:rPr lang="en-US" sz="3500" dirty="0" smtClean="0">
                <a:latin typeface="Times New Roman" panose="02020603050405020304" pitchFamily="18" charset="0"/>
                <a:cs typeface="Times New Roman" panose="02020603050405020304" pitchFamily="18" charset="0"/>
              </a:rPr>
              <a:t>biết?</a:t>
            </a:r>
            <a:endParaRPr lang="vi-VN" sz="3500" dirty="0">
              <a:latin typeface="Times New Roman" panose="02020603050405020304" pitchFamily="18" charset="0"/>
              <a:cs typeface="Times New Roman" panose="02020603050405020304" pitchFamily="18" charset="0"/>
            </a:endParaRPr>
          </a:p>
        </p:txBody>
      </p:sp>
      <p:sp>
        <p:nvSpPr>
          <p:cNvPr id="4" name="Explosion 1 3"/>
          <p:cNvSpPr/>
          <p:nvPr/>
        </p:nvSpPr>
        <p:spPr>
          <a:xfrm>
            <a:off x="2850776" y="-282388"/>
            <a:ext cx="4558553" cy="2850776"/>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dirty="0">
              <a:solidFill>
                <a:schemeClr val="bg1"/>
              </a:solidFill>
              <a:latin typeface="+mj-lt"/>
            </a:endParaRPr>
          </a:p>
        </p:txBody>
      </p:sp>
      <p:sp>
        <p:nvSpPr>
          <p:cNvPr id="5" name="TextBox 4"/>
          <p:cNvSpPr txBox="1"/>
          <p:nvPr/>
        </p:nvSpPr>
        <p:spPr>
          <a:xfrm>
            <a:off x="4243569" y="750907"/>
            <a:ext cx="2286440" cy="553998"/>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Thảo </a:t>
            </a:r>
            <a:r>
              <a:rPr lang="en-US" sz="3000" b="1" dirty="0" smtClean="0">
                <a:solidFill>
                  <a:schemeClr val="bg1"/>
                </a:solidFill>
                <a:latin typeface="Times New Roman" panose="02020603050405020304" pitchFamily="18" charset="0"/>
                <a:cs typeface="Times New Roman" panose="02020603050405020304" pitchFamily="18" charset="0"/>
              </a:rPr>
              <a:t>luận</a:t>
            </a:r>
            <a:endParaRPr lang="vi-VN"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460892"/>
              </p:ext>
            </p:extLst>
          </p:nvPr>
        </p:nvGraphicFramePr>
        <p:xfrm>
          <a:off x="4479" y="201705"/>
          <a:ext cx="12187521" cy="6623983"/>
        </p:xfrm>
        <a:graphic>
          <a:graphicData uri="http://schemas.openxmlformats.org/drawingml/2006/table">
            <a:tbl>
              <a:tblPr firstRow="1" bandRow="1">
                <a:tableStyleId>{00A15C55-8517-42AA-B614-E9B94910E393}</a:tableStyleId>
              </a:tblPr>
              <a:tblGrid>
                <a:gridCol w="1474697">
                  <a:extLst>
                    <a:ext uri="{9D8B030D-6E8A-4147-A177-3AD203B41FA5}">
                      <a16:colId xmlns:a16="http://schemas.microsoft.com/office/drawing/2014/main" val="952256873"/>
                    </a:ext>
                  </a:extLst>
                </a:gridCol>
                <a:gridCol w="3429000">
                  <a:extLst>
                    <a:ext uri="{9D8B030D-6E8A-4147-A177-3AD203B41FA5}">
                      <a16:colId xmlns:a16="http://schemas.microsoft.com/office/drawing/2014/main" val="1238840043"/>
                    </a:ext>
                  </a:extLst>
                </a:gridCol>
                <a:gridCol w="3993777">
                  <a:extLst>
                    <a:ext uri="{9D8B030D-6E8A-4147-A177-3AD203B41FA5}">
                      <a16:colId xmlns:a16="http://schemas.microsoft.com/office/drawing/2014/main" val="4105156431"/>
                    </a:ext>
                  </a:extLst>
                </a:gridCol>
                <a:gridCol w="3290047">
                  <a:extLst>
                    <a:ext uri="{9D8B030D-6E8A-4147-A177-3AD203B41FA5}">
                      <a16:colId xmlns:a16="http://schemas.microsoft.com/office/drawing/2014/main" val="2524582758"/>
                    </a:ext>
                  </a:extLst>
                </a:gridCol>
              </a:tblGrid>
              <a:tr h="824677">
                <a:tc>
                  <a:txBody>
                    <a:bodyPr/>
                    <a:lstStyle/>
                    <a:p>
                      <a:pPr algn="ctr"/>
                      <a:endParaRPr lang="vi-VN" sz="2500" b="1" dirty="0">
                        <a:latin typeface="+mj-lt"/>
                      </a:endParaRPr>
                    </a:p>
                  </a:txBody>
                  <a:tcPr/>
                </a:tc>
                <a:tc>
                  <a:txBody>
                    <a:bodyPr/>
                    <a:lstStyle/>
                    <a:p>
                      <a:pPr algn="ctr"/>
                      <a:r>
                        <a:rPr lang="en-US" sz="2500" b="1" dirty="0" smtClean="0">
                          <a:latin typeface="Times New Roman" panose="02020603050405020304" pitchFamily="18" charset="0"/>
                          <a:cs typeface="Times New Roman" panose="02020603050405020304" pitchFamily="18" charset="0"/>
                        </a:rPr>
                        <a:t>Địa</a:t>
                      </a:r>
                      <a:r>
                        <a:rPr lang="en-US" sz="2500" b="1" baseline="0" dirty="0" smtClean="0">
                          <a:latin typeface="Times New Roman" panose="02020603050405020304" pitchFamily="18" charset="0"/>
                          <a:cs typeface="Times New Roman" panose="02020603050405020304" pitchFamily="18" charset="0"/>
                        </a:rPr>
                        <a:t> phương</a:t>
                      </a:r>
                      <a:endParaRPr lang="vi-VN" sz="2500" b="1" dirty="0">
                        <a:latin typeface="Times New Roman" panose="02020603050405020304" pitchFamily="18" charset="0"/>
                        <a:cs typeface="Times New Roman" panose="02020603050405020304" pitchFamily="18" charset="0"/>
                      </a:endParaRPr>
                    </a:p>
                  </a:txBody>
                  <a:tcPr/>
                </a:tc>
                <a:tc>
                  <a:txBody>
                    <a:bodyPr/>
                    <a:lstStyle/>
                    <a:p>
                      <a:pPr algn="ctr"/>
                      <a:r>
                        <a:rPr lang="en-US" sz="2500" b="1" dirty="0" smtClean="0">
                          <a:latin typeface="Times New Roman" panose="02020603050405020304" pitchFamily="18" charset="0"/>
                          <a:cs typeface="Times New Roman" panose="02020603050405020304" pitchFamily="18" charset="0"/>
                        </a:rPr>
                        <a:t>Việt</a:t>
                      </a:r>
                      <a:r>
                        <a:rPr lang="en-US" sz="2500" b="1" baseline="0" dirty="0" smtClean="0">
                          <a:latin typeface="Times New Roman" panose="02020603050405020304" pitchFamily="18" charset="0"/>
                          <a:cs typeface="Times New Roman" panose="02020603050405020304" pitchFamily="18" charset="0"/>
                        </a:rPr>
                        <a:t> Nam</a:t>
                      </a:r>
                      <a:endParaRPr lang="vi-VN" sz="2500" b="1" dirty="0">
                        <a:latin typeface="Times New Roman" panose="02020603050405020304" pitchFamily="18" charset="0"/>
                        <a:cs typeface="Times New Roman" panose="02020603050405020304" pitchFamily="18" charset="0"/>
                      </a:endParaRPr>
                    </a:p>
                  </a:txBody>
                  <a:tcPr/>
                </a:tc>
                <a:tc>
                  <a:txBody>
                    <a:bodyPr/>
                    <a:lstStyle/>
                    <a:p>
                      <a:pPr algn="ctr"/>
                      <a:r>
                        <a:rPr lang="en-US" sz="2500" b="1" dirty="0" smtClean="0">
                          <a:latin typeface="Times New Roman" panose="02020603050405020304" pitchFamily="18" charset="0"/>
                          <a:cs typeface="Times New Roman" panose="02020603050405020304" pitchFamily="18" charset="0"/>
                        </a:rPr>
                        <a:t>Thế</a:t>
                      </a:r>
                      <a:r>
                        <a:rPr lang="en-US" sz="2500" b="1" baseline="0" dirty="0" smtClean="0">
                          <a:latin typeface="Times New Roman" panose="02020603050405020304" pitchFamily="18" charset="0"/>
                          <a:cs typeface="Times New Roman" panose="02020603050405020304" pitchFamily="18" charset="0"/>
                        </a:rPr>
                        <a:t> giới</a:t>
                      </a:r>
                      <a:endParaRPr lang="vi-VN" sz="2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0819575"/>
                  </a:ext>
                </a:extLst>
              </a:tr>
              <a:tr h="2720826">
                <a:tc>
                  <a:txBody>
                    <a:bodyPr/>
                    <a:lstStyle/>
                    <a:p>
                      <a:pPr algn="ctr"/>
                      <a:r>
                        <a:rPr lang="en-US" sz="2800" b="1" dirty="0" smtClean="0">
                          <a:latin typeface="Times New Roman" panose="02020603050405020304" pitchFamily="18" charset="0"/>
                          <a:cs typeface="Times New Roman" panose="02020603050405020304" pitchFamily="18" charset="0"/>
                        </a:rPr>
                        <a:t>Danh lam</a:t>
                      </a:r>
                      <a:r>
                        <a:rPr lang="en-US" sz="2800" b="1" baseline="0" dirty="0" smtClean="0">
                          <a:latin typeface="Times New Roman" panose="02020603050405020304" pitchFamily="18" charset="0"/>
                          <a:cs typeface="Times New Roman" panose="02020603050405020304" pitchFamily="18" charset="0"/>
                        </a:rPr>
                        <a:t> thắng cảnh</a:t>
                      </a:r>
                      <a:endParaRPr lang="vi-VN" sz="2800" b="1" dirty="0">
                        <a:latin typeface="Times New Roman" panose="02020603050405020304" pitchFamily="18" charset="0"/>
                        <a:cs typeface="Times New Roman" panose="02020603050405020304" pitchFamily="18" charset="0"/>
                      </a:endParaRPr>
                    </a:p>
                  </a:txBody>
                  <a:tcPr/>
                </a:tc>
                <a:tc>
                  <a:txBody>
                    <a:bodyPr/>
                    <a:lstStyle/>
                    <a:p>
                      <a:pPr marL="342900" indent="-342900" algn="l">
                        <a:buFontTx/>
                        <a:buChar char="-"/>
                      </a:pPr>
                      <a:r>
                        <a:rPr lang="en-US" sz="2800" b="0" dirty="0" smtClean="0">
                          <a:latin typeface="Times New Roman" panose="02020603050405020304" pitchFamily="18" charset="0"/>
                          <a:cs typeface="Times New Roman" panose="02020603050405020304" pitchFamily="18" charset="0"/>
                        </a:rPr>
                        <a:t>Hồ</a:t>
                      </a:r>
                      <a:r>
                        <a:rPr lang="en-US" sz="2800" b="0" baseline="0" dirty="0" smtClean="0">
                          <a:latin typeface="Times New Roman" panose="02020603050405020304" pitchFamily="18" charset="0"/>
                          <a:cs typeface="Times New Roman" panose="02020603050405020304" pitchFamily="18" charset="0"/>
                        </a:rPr>
                        <a:t> Hoàn Kiếm</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Hồ Tây</a:t>
                      </a:r>
                      <a:endParaRPr lang="vi-VN" sz="2800" b="0" dirty="0">
                        <a:latin typeface="Times New Roman" panose="02020603050405020304" pitchFamily="18" charset="0"/>
                        <a:cs typeface="Times New Roman" panose="02020603050405020304" pitchFamily="18" charset="0"/>
                      </a:endParaRPr>
                    </a:p>
                  </a:txBody>
                  <a:tcPr/>
                </a:tc>
                <a:tc>
                  <a:txBody>
                    <a:bodyPr/>
                    <a:lstStyle/>
                    <a:p>
                      <a:pPr marL="342900" indent="-342900" algn="l">
                        <a:buFontTx/>
                        <a:buChar char="-"/>
                      </a:pPr>
                      <a:r>
                        <a:rPr lang="en-US" sz="2800" b="0" dirty="0" smtClean="0">
                          <a:latin typeface="Times New Roman" panose="02020603050405020304" pitchFamily="18" charset="0"/>
                          <a:cs typeface="Times New Roman" panose="02020603050405020304" pitchFamily="18" charset="0"/>
                        </a:rPr>
                        <a:t>Động</a:t>
                      </a:r>
                      <a:r>
                        <a:rPr lang="en-US" sz="2800" b="0" baseline="0" dirty="0" smtClean="0">
                          <a:latin typeface="Times New Roman" panose="02020603050405020304" pitchFamily="18" charset="0"/>
                          <a:cs typeface="Times New Roman" panose="02020603050405020304" pitchFamily="18" charset="0"/>
                        </a:rPr>
                        <a:t> Phong Nha (Q. Bình)</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Ngũ Hành sơn (Đà </a:t>
                      </a:r>
                      <a:r>
                        <a:rPr lang="en-US" sz="2800" b="0" baseline="0" dirty="0" err="1" smtClean="0">
                          <a:latin typeface="Times New Roman" panose="02020603050405020304" pitchFamily="18" charset="0"/>
                          <a:cs typeface="Times New Roman" panose="02020603050405020304" pitchFamily="18" charset="0"/>
                        </a:rPr>
                        <a:t>Nẵng</a:t>
                      </a:r>
                      <a:r>
                        <a:rPr lang="en-US" sz="2800" b="0" baseline="0" dirty="0" smtClean="0">
                          <a:latin typeface="Times New Roman" panose="02020603050405020304" pitchFamily="18" charset="0"/>
                          <a:cs typeface="Times New Roman" panose="02020603050405020304" pitchFamily="18" charset="0"/>
                        </a:rPr>
                        <a:t>)</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Mũi Né (Phú Yên)</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Rừng Cúc Phương (Ninh Bình)</a:t>
                      </a:r>
                      <a:endParaRPr lang="vi-VN" sz="2800" b="0" dirty="0">
                        <a:latin typeface="Times New Roman" panose="02020603050405020304" pitchFamily="18" charset="0"/>
                        <a:cs typeface="Times New Roman" panose="02020603050405020304" pitchFamily="18" charset="0"/>
                      </a:endParaRPr>
                    </a:p>
                  </a:txBody>
                  <a:tcPr/>
                </a:tc>
                <a:tc>
                  <a:txBody>
                    <a:bodyPr/>
                    <a:lstStyle/>
                    <a:p>
                      <a:pPr marL="342900" indent="-342900" algn="l">
                        <a:buFontTx/>
                        <a:buChar char="-"/>
                      </a:pPr>
                      <a:r>
                        <a:rPr lang="en-US" sz="2800" b="0" dirty="0" smtClean="0">
                          <a:latin typeface="Times New Roman" panose="02020603050405020304" pitchFamily="18" charset="0"/>
                          <a:cs typeface="Times New Roman" panose="02020603050405020304" pitchFamily="18" charset="0"/>
                        </a:rPr>
                        <a:t>Núi</a:t>
                      </a:r>
                      <a:r>
                        <a:rPr lang="en-US" sz="2800" b="0" baseline="0" dirty="0" smtClean="0">
                          <a:latin typeface="Times New Roman" panose="02020603050405020304" pitchFamily="18" charset="0"/>
                          <a:cs typeface="Times New Roman" panose="02020603050405020304" pitchFamily="18" charset="0"/>
                        </a:rPr>
                        <a:t> Phú Sĩ (Nhật Bản)</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Đảo </a:t>
                      </a:r>
                      <a:r>
                        <a:rPr lang="en-US" sz="2800" b="0" baseline="0" dirty="0" err="1" smtClean="0">
                          <a:latin typeface="Times New Roman" panose="02020603050405020304" pitchFamily="18" charset="0"/>
                          <a:cs typeface="Times New Roman" panose="02020603050405020304" pitchFamily="18" charset="0"/>
                        </a:rPr>
                        <a:t>jeju</a:t>
                      </a:r>
                      <a:r>
                        <a:rPr lang="en-US" sz="2800" b="0" baseline="0" dirty="0" smtClean="0">
                          <a:latin typeface="Times New Roman" panose="02020603050405020304" pitchFamily="18" charset="0"/>
                          <a:cs typeface="Times New Roman" panose="02020603050405020304" pitchFamily="18" charset="0"/>
                        </a:rPr>
                        <a:t> (Hàn Quốc)</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Thác nước Niagara (ranh giới Canada, Mĩ)</a:t>
                      </a:r>
                      <a:endParaRPr lang="vi-VN"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80795427"/>
                  </a:ext>
                </a:extLst>
              </a:tr>
              <a:tr h="2720826">
                <a:tc>
                  <a:txBody>
                    <a:bodyPr/>
                    <a:lstStyle/>
                    <a:p>
                      <a:pPr algn="ctr"/>
                      <a:r>
                        <a:rPr lang="en-US" sz="2800" b="1" dirty="0" smtClean="0">
                          <a:latin typeface="Times New Roman" panose="02020603050405020304" pitchFamily="18" charset="0"/>
                          <a:cs typeface="Times New Roman" panose="02020603050405020304" pitchFamily="18" charset="0"/>
                        </a:rPr>
                        <a:t>Di tích</a:t>
                      </a:r>
                      <a:r>
                        <a:rPr lang="en-US" sz="2800" b="1" baseline="0" dirty="0" smtClean="0">
                          <a:latin typeface="Times New Roman" panose="02020603050405020304" pitchFamily="18" charset="0"/>
                          <a:cs typeface="Times New Roman" panose="02020603050405020304" pitchFamily="18" charset="0"/>
                        </a:rPr>
                        <a:t> </a:t>
                      </a:r>
                    </a:p>
                    <a:p>
                      <a:pPr algn="ctr"/>
                      <a:r>
                        <a:rPr lang="en-US" sz="2800" b="1" baseline="0" dirty="0" smtClean="0">
                          <a:latin typeface="Times New Roman" panose="02020603050405020304" pitchFamily="18" charset="0"/>
                          <a:cs typeface="Times New Roman" panose="02020603050405020304" pitchFamily="18" charset="0"/>
                        </a:rPr>
                        <a:t>lịch sử - </a:t>
                      </a:r>
                    </a:p>
                    <a:p>
                      <a:pPr algn="ctr"/>
                      <a:r>
                        <a:rPr lang="en-US" sz="2800" b="1" baseline="0" dirty="0" smtClean="0">
                          <a:latin typeface="Times New Roman" panose="02020603050405020304" pitchFamily="18" charset="0"/>
                          <a:cs typeface="Times New Roman" panose="02020603050405020304" pitchFamily="18" charset="0"/>
                        </a:rPr>
                        <a:t>văn hóa</a:t>
                      </a:r>
                      <a:endParaRPr lang="vi-VN" sz="2800" b="1" dirty="0">
                        <a:latin typeface="Times New Roman" panose="02020603050405020304" pitchFamily="18" charset="0"/>
                        <a:cs typeface="Times New Roman" panose="02020603050405020304" pitchFamily="18" charset="0"/>
                      </a:endParaRPr>
                    </a:p>
                  </a:txBody>
                  <a:tcPr/>
                </a:tc>
                <a:tc>
                  <a:txBody>
                    <a:bodyPr/>
                    <a:lstStyle/>
                    <a:p>
                      <a:pPr marL="342900" indent="-342900" algn="l">
                        <a:buFontTx/>
                        <a:buChar char="-"/>
                      </a:pPr>
                      <a:r>
                        <a:rPr lang="en-US" sz="2800" b="0" dirty="0" smtClean="0">
                          <a:latin typeface="Times New Roman" panose="02020603050405020304" pitchFamily="18" charset="0"/>
                          <a:cs typeface="Times New Roman" panose="02020603050405020304" pitchFamily="18" charset="0"/>
                        </a:rPr>
                        <a:t>Đền</a:t>
                      </a:r>
                      <a:r>
                        <a:rPr lang="en-US" sz="2800" b="0" baseline="0" dirty="0" smtClean="0">
                          <a:latin typeface="Times New Roman" panose="02020603050405020304" pitchFamily="18" charset="0"/>
                          <a:cs typeface="Times New Roman" panose="02020603050405020304" pitchFamily="18" charset="0"/>
                        </a:rPr>
                        <a:t> Nguyên Phi Ỷ Lan</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Đền Gióng</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Đền </a:t>
                      </a:r>
                      <a:r>
                        <a:rPr lang="en-US" sz="2800" b="0" baseline="0" dirty="0" err="1" smtClean="0">
                          <a:latin typeface="Times New Roman" panose="02020603050405020304" pitchFamily="18" charset="0"/>
                          <a:cs typeface="Times New Roman" panose="02020603050405020304" pitchFamily="18" charset="0"/>
                        </a:rPr>
                        <a:t>Chử</a:t>
                      </a:r>
                      <a:r>
                        <a:rPr lang="en-US" sz="2800" b="0" baseline="0" dirty="0" smtClean="0">
                          <a:latin typeface="Times New Roman" panose="02020603050405020304" pitchFamily="18" charset="0"/>
                          <a:cs typeface="Times New Roman" panose="02020603050405020304" pitchFamily="18" charset="0"/>
                        </a:rPr>
                        <a:t> Đồng Tử</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Chùa Keo…</a:t>
                      </a:r>
                      <a:endParaRPr lang="vi-VN" sz="2800" b="0" dirty="0">
                        <a:latin typeface="Times New Roman" panose="02020603050405020304" pitchFamily="18" charset="0"/>
                        <a:cs typeface="Times New Roman" panose="02020603050405020304" pitchFamily="18" charset="0"/>
                      </a:endParaRPr>
                    </a:p>
                  </a:txBody>
                  <a:tcPr/>
                </a:tc>
                <a:tc>
                  <a:txBody>
                    <a:bodyPr/>
                    <a:lstStyle/>
                    <a:p>
                      <a:pPr marL="342900" indent="-342900" algn="l">
                        <a:buFontTx/>
                        <a:buChar char="-"/>
                      </a:pPr>
                      <a:r>
                        <a:rPr lang="en-US" sz="2800" b="0" dirty="0" smtClean="0">
                          <a:latin typeface="Times New Roman" panose="02020603050405020304" pitchFamily="18" charset="0"/>
                          <a:cs typeface="Times New Roman" panose="02020603050405020304" pitchFamily="18" charset="0"/>
                        </a:rPr>
                        <a:t>Đền</a:t>
                      </a:r>
                      <a:r>
                        <a:rPr lang="en-US" sz="2800" b="0" baseline="0" dirty="0" smtClean="0">
                          <a:latin typeface="Times New Roman" panose="02020603050405020304" pitchFamily="18" charset="0"/>
                          <a:cs typeface="Times New Roman" panose="02020603050405020304" pitchFamily="18" charset="0"/>
                        </a:rPr>
                        <a:t> Hùng (Phú Thọ)</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Nhà tù Hỏa Lò</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Văn Miếu Quốc Tử Giám</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Cố đô </a:t>
                      </a:r>
                      <a:r>
                        <a:rPr lang="en-US" sz="2800" b="0" baseline="0" dirty="0" err="1" smtClean="0">
                          <a:latin typeface="Times New Roman" panose="02020603050405020304" pitchFamily="18" charset="0"/>
                          <a:cs typeface="Times New Roman" panose="02020603050405020304" pitchFamily="18" charset="0"/>
                        </a:rPr>
                        <a:t>Huế</a:t>
                      </a:r>
                      <a:endParaRPr lang="en-US" sz="2800" b="0" baseline="0" dirty="0" smtClean="0">
                        <a:latin typeface="Times New Roman" panose="02020603050405020304" pitchFamily="18" charset="0"/>
                        <a:cs typeface="Times New Roman" panose="02020603050405020304" pitchFamily="18" charset="0"/>
                      </a:endParaRPr>
                    </a:p>
                  </a:txBody>
                  <a:tcPr/>
                </a:tc>
                <a:tc>
                  <a:txBody>
                    <a:bodyPr/>
                    <a:lstStyle/>
                    <a:p>
                      <a:pPr algn="l"/>
                      <a:r>
                        <a:rPr lang="en-US" sz="2800" b="0" dirty="0" smtClean="0">
                          <a:latin typeface="Times New Roman" panose="02020603050405020304" pitchFamily="18" charset="0"/>
                          <a:cs typeface="Times New Roman" panose="02020603050405020304" pitchFamily="18" charset="0"/>
                        </a:rPr>
                        <a:t>- Đấu</a:t>
                      </a:r>
                      <a:r>
                        <a:rPr lang="en-US" sz="2800" b="0" baseline="0" dirty="0" smtClean="0">
                          <a:latin typeface="Times New Roman" panose="02020603050405020304" pitchFamily="18" charset="0"/>
                          <a:cs typeface="Times New Roman" panose="02020603050405020304" pitchFamily="18" charset="0"/>
                        </a:rPr>
                        <a:t> trường collide (Roma)</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Đền </a:t>
                      </a:r>
                      <a:r>
                        <a:rPr lang="en-US" sz="2800" b="0" baseline="0" dirty="0" err="1" smtClean="0">
                          <a:latin typeface="Times New Roman" panose="02020603050405020304" pitchFamily="18" charset="0"/>
                          <a:cs typeface="Times New Roman" panose="02020603050405020304" pitchFamily="18" charset="0"/>
                        </a:rPr>
                        <a:t>Pactenong</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Hy</a:t>
                      </a:r>
                      <a:r>
                        <a:rPr lang="en-US" sz="2800" b="0" baseline="0" dirty="0" smtClean="0">
                          <a:latin typeface="Times New Roman" panose="02020603050405020304" pitchFamily="18" charset="0"/>
                          <a:cs typeface="Times New Roman" panose="02020603050405020304" pitchFamily="18" charset="0"/>
                        </a:rPr>
                        <a:t> Lạp)</a:t>
                      </a:r>
                    </a:p>
                    <a:p>
                      <a:pPr marL="342900" indent="-342900" algn="l">
                        <a:buFontTx/>
                        <a:buChar char="-"/>
                      </a:pPr>
                      <a:r>
                        <a:rPr lang="en-US" sz="2800" b="0" baseline="0" dirty="0" smtClean="0">
                          <a:latin typeface="Times New Roman" panose="02020603050405020304" pitchFamily="18" charset="0"/>
                          <a:cs typeface="Times New Roman" panose="02020603050405020304" pitchFamily="18" charset="0"/>
                        </a:rPr>
                        <a:t>Kim Tự tháp (Ai cập)</a:t>
                      </a:r>
                      <a:endParaRPr lang="vi-VN"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4844754"/>
                  </a:ext>
                </a:extLst>
              </a:tr>
            </a:tbl>
          </a:graphicData>
        </a:graphic>
      </p:graphicFrame>
    </p:spTree>
    <p:extLst>
      <p:ext uri="{BB962C8B-B14F-4D97-AF65-F5344CB8AC3E}">
        <p14:creationId xmlns:p14="http://schemas.microsoft.com/office/powerpoint/2010/main" val="395838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734338"/>
            <a:ext cx="2123662" cy="2123662"/>
          </a:xfrm>
        </p:spPr>
      </p:pic>
      <p:sp>
        <p:nvSpPr>
          <p:cNvPr id="6" name="Cloud Callout 5"/>
          <p:cNvSpPr/>
          <p:nvPr/>
        </p:nvSpPr>
        <p:spPr>
          <a:xfrm rot="461488">
            <a:off x="3475809" y="242069"/>
            <a:ext cx="7085563" cy="4146274"/>
          </a:xfrm>
          <a:prstGeom prst="cloudCallout">
            <a:avLst>
              <a:gd name="adj1" fmla="val -48471"/>
              <a:gd name="adj2" fmla="val 73684"/>
            </a:avLst>
          </a:prstGeom>
          <a:ln>
            <a:solidFill>
              <a:schemeClr val="accent6">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
        <p:nvSpPr>
          <p:cNvPr id="7" name="TextBox 6"/>
          <p:cNvSpPr txBox="1"/>
          <p:nvPr/>
        </p:nvSpPr>
        <p:spPr>
          <a:xfrm>
            <a:off x="4116756" y="1355539"/>
            <a:ext cx="5803670" cy="1708160"/>
          </a:xfrm>
          <a:prstGeom prst="rect">
            <a:avLst/>
          </a:prstGeom>
          <a:noFill/>
        </p:spPr>
        <p:txBody>
          <a:bodyPr wrap="square" rtlCol="0">
            <a:spAutoFit/>
          </a:bodyPr>
          <a:lstStyle/>
          <a:p>
            <a:pPr algn="just"/>
            <a:r>
              <a:rPr lang="en-US" sz="3500" b="1" dirty="0" smtClean="0">
                <a:solidFill>
                  <a:schemeClr val="bg1"/>
                </a:solidFill>
                <a:latin typeface="Times New Roman" panose="02020603050405020304" pitchFamily="18" charset="0"/>
                <a:cs typeface="Times New Roman" panose="02020603050405020304" pitchFamily="18" charset="0"/>
              </a:rPr>
              <a:t>Việt Nam đã có những di sản nào được UNESCO xếp loại là di sản văn hóa thế giới?</a:t>
            </a:r>
            <a:endParaRPr lang="vi-VN" sz="35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7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33639591"/>
              </p:ext>
            </p:extLst>
          </p:nvPr>
        </p:nvGraphicFramePr>
        <p:xfrm>
          <a:off x="225287" y="428625"/>
          <a:ext cx="11877261" cy="6409570"/>
        </p:xfrm>
        <a:graphic>
          <a:graphicData uri="http://schemas.openxmlformats.org/drawingml/2006/table">
            <a:tbl>
              <a:tblPr firstRow="1" bandRow="1">
                <a:tableStyleId>{00A15C55-8517-42AA-B614-E9B94910E393}</a:tableStyleId>
              </a:tblPr>
              <a:tblGrid>
                <a:gridCol w="2335696">
                  <a:extLst>
                    <a:ext uri="{9D8B030D-6E8A-4147-A177-3AD203B41FA5}">
                      <a16:colId xmlns:a16="http://schemas.microsoft.com/office/drawing/2014/main" val="2413076187"/>
                    </a:ext>
                  </a:extLst>
                </a:gridCol>
                <a:gridCol w="2693504">
                  <a:extLst>
                    <a:ext uri="{9D8B030D-6E8A-4147-A177-3AD203B41FA5}">
                      <a16:colId xmlns:a16="http://schemas.microsoft.com/office/drawing/2014/main" val="1563442442"/>
                    </a:ext>
                  </a:extLst>
                </a:gridCol>
                <a:gridCol w="5526157">
                  <a:extLst>
                    <a:ext uri="{9D8B030D-6E8A-4147-A177-3AD203B41FA5}">
                      <a16:colId xmlns:a16="http://schemas.microsoft.com/office/drawing/2014/main" val="1831115422"/>
                    </a:ext>
                  </a:extLst>
                </a:gridCol>
                <a:gridCol w="1321904">
                  <a:extLst>
                    <a:ext uri="{9D8B030D-6E8A-4147-A177-3AD203B41FA5}">
                      <a16:colId xmlns:a16="http://schemas.microsoft.com/office/drawing/2014/main" val="450493444"/>
                    </a:ext>
                  </a:extLst>
                </a:gridCol>
              </a:tblGrid>
              <a:tr h="380420">
                <a:tc>
                  <a:txBody>
                    <a:bodyPr/>
                    <a:lstStyle/>
                    <a:p>
                      <a:pPr algn="ctr"/>
                      <a:r>
                        <a:rPr lang="vi-VN" dirty="0" smtClean="0">
                          <a:latin typeface="+mj-lt"/>
                        </a:rPr>
                        <a:t>Tên</a:t>
                      </a:r>
                      <a:r>
                        <a:rPr lang="vi-VN" baseline="0" dirty="0" smtClean="0">
                          <a:latin typeface="+mj-lt"/>
                        </a:rPr>
                        <a:t> di sản</a:t>
                      </a:r>
                      <a:endParaRPr lang="vi-VN" dirty="0">
                        <a:latin typeface="+mj-lt"/>
                      </a:endParaRPr>
                    </a:p>
                  </a:txBody>
                  <a:tcPr/>
                </a:tc>
                <a:tc>
                  <a:txBody>
                    <a:bodyPr/>
                    <a:lstStyle/>
                    <a:p>
                      <a:pPr algn="ctr"/>
                      <a:r>
                        <a:rPr lang="vi-VN" dirty="0" smtClean="0">
                          <a:latin typeface="+mj-lt"/>
                        </a:rPr>
                        <a:t>Hình</a:t>
                      </a:r>
                      <a:r>
                        <a:rPr lang="vi-VN" baseline="0" dirty="0" smtClean="0">
                          <a:latin typeface="+mj-lt"/>
                        </a:rPr>
                        <a:t> ảnh</a:t>
                      </a:r>
                      <a:endParaRPr lang="vi-VN" dirty="0">
                        <a:latin typeface="+mj-lt"/>
                      </a:endParaRPr>
                    </a:p>
                  </a:txBody>
                  <a:tcPr/>
                </a:tc>
                <a:tc>
                  <a:txBody>
                    <a:bodyPr/>
                    <a:lstStyle/>
                    <a:p>
                      <a:pPr algn="ctr"/>
                      <a:r>
                        <a:rPr lang="vi-VN" dirty="0" smtClean="0">
                          <a:latin typeface="+mj-lt"/>
                        </a:rPr>
                        <a:t>Phạm</a:t>
                      </a:r>
                      <a:r>
                        <a:rPr lang="vi-VN" baseline="0" dirty="0" smtClean="0">
                          <a:latin typeface="+mj-lt"/>
                        </a:rPr>
                        <a:t> vi di sản</a:t>
                      </a:r>
                      <a:endParaRPr lang="vi-VN" dirty="0">
                        <a:latin typeface="+mj-lt"/>
                      </a:endParaRPr>
                    </a:p>
                  </a:txBody>
                  <a:tcPr/>
                </a:tc>
                <a:tc>
                  <a:txBody>
                    <a:bodyPr/>
                    <a:lstStyle/>
                    <a:p>
                      <a:pPr algn="ctr"/>
                      <a:r>
                        <a:rPr lang="vi-VN" baseline="0" dirty="0" smtClean="0">
                          <a:latin typeface="+mj-lt"/>
                        </a:rPr>
                        <a:t>Thời gian</a:t>
                      </a:r>
                      <a:endParaRPr lang="vi-VN" dirty="0">
                        <a:latin typeface="+mj-lt"/>
                      </a:endParaRPr>
                    </a:p>
                  </a:txBody>
                  <a:tcPr/>
                </a:tc>
                <a:extLst>
                  <a:ext uri="{0D108BD9-81ED-4DB2-BD59-A6C34878D82A}">
                    <a16:rowId xmlns:a16="http://schemas.microsoft.com/office/drawing/2014/main" val="3186355529"/>
                  </a:ext>
                </a:extLst>
              </a:tr>
              <a:tr h="970134">
                <a:tc>
                  <a:txBody>
                    <a:bodyPr/>
                    <a:lstStyle/>
                    <a:p>
                      <a:pPr algn="just"/>
                      <a:r>
                        <a:rPr lang="vi-VN" sz="1900" b="1" dirty="0" smtClean="0">
                          <a:latin typeface="+mj-lt"/>
                        </a:rPr>
                        <a:t>1. Nhã</a:t>
                      </a:r>
                      <a:r>
                        <a:rPr lang="vi-VN" sz="1900" b="1" baseline="0" dirty="0" smtClean="0">
                          <a:latin typeface="+mj-lt"/>
                        </a:rPr>
                        <a:t> nhạc cung đình Huế</a:t>
                      </a:r>
                      <a:endParaRPr lang="vi-VN" sz="1900" b="1" dirty="0">
                        <a:latin typeface="+mj-lt"/>
                      </a:endParaRPr>
                    </a:p>
                  </a:txBody>
                  <a:tcPr/>
                </a:tc>
                <a:tc>
                  <a:txBody>
                    <a:bodyPr/>
                    <a:lstStyle/>
                    <a:p>
                      <a:endParaRPr lang="vi-VN" dirty="0">
                        <a:latin typeface="+mj-lt"/>
                      </a:endParaRPr>
                    </a:p>
                  </a:txBody>
                  <a:tcPr/>
                </a:tc>
                <a:tc>
                  <a:txBody>
                    <a:bodyPr/>
                    <a:lstStyle/>
                    <a:p>
                      <a:pPr algn="l"/>
                      <a:endParaRPr lang="vi-VN" dirty="0">
                        <a:latin typeface="+mj-lt"/>
                      </a:endParaRPr>
                    </a:p>
                  </a:txBody>
                  <a:tcPr/>
                </a:tc>
                <a:tc>
                  <a:txBody>
                    <a:bodyPr/>
                    <a:lstStyle/>
                    <a:p>
                      <a:pPr algn="ctr"/>
                      <a:r>
                        <a:rPr lang="vi-VN" dirty="0" smtClean="0">
                          <a:latin typeface="+mj-lt"/>
                        </a:rPr>
                        <a:t>11/2003</a:t>
                      </a:r>
                      <a:endParaRPr lang="vi-VN" dirty="0">
                        <a:latin typeface="+mj-lt"/>
                      </a:endParaRPr>
                    </a:p>
                  </a:txBody>
                  <a:tcPr/>
                </a:tc>
                <a:extLst>
                  <a:ext uri="{0D108BD9-81ED-4DB2-BD59-A6C34878D82A}">
                    <a16:rowId xmlns:a16="http://schemas.microsoft.com/office/drawing/2014/main" val="1494108904"/>
                  </a:ext>
                </a:extLst>
              </a:tr>
              <a:tr h="1070268">
                <a:tc>
                  <a:txBody>
                    <a:bodyPr/>
                    <a:lstStyle/>
                    <a:p>
                      <a:pPr algn="just"/>
                      <a:r>
                        <a:rPr lang="vi-VN" sz="1900" b="1" dirty="0" smtClean="0">
                          <a:latin typeface="+mj-lt"/>
                        </a:rPr>
                        <a:t>2. Không</a:t>
                      </a:r>
                      <a:r>
                        <a:rPr lang="vi-VN" sz="1900" b="1" baseline="0" dirty="0" smtClean="0">
                          <a:latin typeface="+mj-lt"/>
                        </a:rPr>
                        <a:t> gian văn hóa cồng chiêng Tây Nguyên</a:t>
                      </a:r>
                      <a:endParaRPr lang="vi-VN" sz="1900" b="1" dirty="0">
                        <a:latin typeface="+mj-lt"/>
                      </a:endParaRPr>
                    </a:p>
                  </a:txBody>
                  <a:tcPr/>
                </a:tc>
                <a:tc>
                  <a:txBody>
                    <a:bodyPr/>
                    <a:lstStyle/>
                    <a:p>
                      <a:endParaRPr lang="vi-VN" dirty="0">
                        <a:latin typeface="+mj-lt"/>
                      </a:endParaRPr>
                    </a:p>
                  </a:txBody>
                  <a:tcPr/>
                </a:tc>
                <a:tc>
                  <a:txBody>
                    <a:bodyPr/>
                    <a:lstStyle/>
                    <a:p>
                      <a:pPr algn="l"/>
                      <a:r>
                        <a:rPr lang="vi-VN" sz="1800" kern="1200" dirty="0" smtClean="0">
                          <a:effectLst/>
                          <a:latin typeface="+mj-lt"/>
                        </a:rPr>
                        <a:t>5 tỉnh: Kon Tum, Gia Lai, Đăk Lăk, Đăk Nông, Lâm Đồng</a:t>
                      </a:r>
                      <a:endParaRPr lang="vi-VN" dirty="0">
                        <a:latin typeface="+mj-lt"/>
                      </a:endParaRPr>
                    </a:p>
                  </a:txBody>
                  <a:tcPr/>
                </a:tc>
                <a:tc>
                  <a:txBody>
                    <a:bodyPr/>
                    <a:lstStyle/>
                    <a:p>
                      <a:pPr algn="ctr"/>
                      <a:r>
                        <a:rPr lang="vi-VN" dirty="0" smtClean="0">
                          <a:latin typeface="+mj-lt"/>
                        </a:rPr>
                        <a:t>2005</a:t>
                      </a:r>
                      <a:endParaRPr lang="vi-VN" dirty="0">
                        <a:latin typeface="+mj-lt"/>
                      </a:endParaRPr>
                    </a:p>
                  </a:txBody>
                  <a:tcPr/>
                </a:tc>
                <a:extLst>
                  <a:ext uri="{0D108BD9-81ED-4DB2-BD59-A6C34878D82A}">
                    <a16:rowId xmlns:a16="http://schemas.microsoft.com/office/drawing/2014/main" val="2279381933"/>
                  </a:ext>
                </a:extLst>
              </a:tr>
              <a:tr h="907618">
                <a:tc>
                  <a:txBody>
                    <a:bodyPr/>
                    <a:lstStyle/>
                    <a:p>
                      <a:pPr algn="just"/>
                      <a:r>
                        <a:rPr lang="vi-VN" sz="1900" b="1" dirty="0" smtClean="0">
                          <a:latin typeface="+mj-lt"/>
                        </a:rPr>
                        <a:t>3. Dân</a:t>
                      </a:r>
                      <a:r>
                        <a:rPr lang="vi-VN" sz="1900" b="1" baseline="0" dirty="0" smtClean="0">
                          <a:latin typeface="+mj-lt"/>
                        </a:rPr>
                        <a:t> ca quan họ</a:t>
                      </a:r>
                      <a:endParaRPr lang="vi-VN" sz="1900" b="1" dirty="0">
                        <a:latin typeface="+mj-lt"/>
                      </a:endParaRPr>
                    </a:p>
                  </a:txBody>
                  <a:tcPr/>
                </a:tc>
                <a:tc>
                  <a:txBody>
                    <a:bodyPr/>
                    <a:lstStyle/>
                    <a:p>
                      <a:endParaRPr lang="vi-VN">
                        <a:latin typeface="+mj-lt"/>
                      </a:endParaRPr>
                    </a:p>
                  </a:txBody>
                  <a:tcPr/>
                </a:tc>
                <a:tc>
                  <a:txBody>
                    <a:bodyPr/>
                    <a:lstStyle/>
                    <a:p>
                      <a:r>
                        <a:rPr lang="vi-VN" sz="1800" kern="1200" dirty="0" smtClean="0">
                          <a:effectLst/>
                          <a:latin typeface="+mj-lt"/>
                        </a:rPr>
                        <a:t>2 tỉnh: Bắc Giang, Bắc Ninh</a:t>
                      </a:r>
                      <a:endParaRPr lang="vi-VN" dirty="0">
                        <a:latin typeface="+mj-lt"/>
                      </a:endParaRPr>
                    </a:p>
                  </a:txBody>
                  <a:tcPr/>
                </a:tc>
                <a:tc>
                  <a:txBody>
                    <a:bodyPr/>
                    <a:lstStyle/>
                    <a:p>
                      <a:pPr algn="ctr"/>
                      <a:r>
                        <a:rPr lang="vi-VN" dirty="0" smtClean="0">
                          <a:latin typeface="+mj-lt"/>
                        </a:rPr>
                        <a:t>9/2009</a:t>
                      </a:r>
                      <a:endParaRPr lang="vi-VN" dirty="0">
                        <a:latin typeface="+mj-lt"/>
                      </a:endParaRPr>
                    </a:p>
                  </a:txBody>
                  <a:tcPr/>
                </a:tc>
                <a:extLst>
                  <a:ext uri="{0D108BD9-81ED-4DB2-BD59-A6C34878D82A}">
                    <a16:rowId xmlns:a16="http://schemas.microsoft.com/office/drawing/2014/main" val="3758141982"/>
                  </a:ext>
                </a:extLst>
              </a:tr>
              <a:tr h="1480930">
                <a:tc>
                  <a:txBody>
                    <a:bodyPr/>
                    <a:lstStyle/>
                    <a:p>
                      <a:pPr algn="just"/>
                      <a:r>
                        <a:rPr lang="vi-VN" sz="1900" b="1" dirty="0" smtClean="0">
                          <a:latin typeface="+mj-lt"/>
                        </a:rPr>
                        <a:t>4.</a:t>
                      </a:r>
                      <a:r>
                        <a:rPr lang="vi-VN" sz="1900" b="1" baseline="0" dirty="0" smtClean="0">
                          <a:latin typeface="+mj-lt"/>
                        </a:rPr>
                        <a:t> </a:t>
                      </a:r>
                      <a:r>
                        <a:rPr lang="vi-VN" sz="1900" b="1" dirty="0" smtClean="0">
                          <a:latin typeface="+mj-lt"/>
                        </a:rPr>
                        <a:t>Ca trù</a:t>
                      </a:r>
                      <a:endParaRPr lang="vi-VN" sz="1900" b="1" dirty="0">
                        <a:latin typeface="+mj-lt"/>
                      </a:endParaRPr>
                    </a:p>
                  </a:txBody>
                  <a:tcPr/>
                </a:tc>
                <a:tc>
                  <a:txBody>
                    <a:bodyPr/>
                    <a:lstStyle/>
                    <a:p>
                      <a:endParaRPr lang="vi-VN" dirty="0">
                        <a:latin typeface="+mj-lt"/>
                      </a:endParaRPr>
                    </a:p>
                  </a:txBody>
                  <a:tcPr/>
                </a:tc>
                <a:tc>
                  <a:txBody>
                    <a:bodyPr/>
                    <a:lstStyle/>
                    <a:p>
                      <a:pPr algn="just"/>
                      <a:r>
                        <a:rPr lang="vi-VN" dirty="0" smtClean="0">
                          <a:latin typeface="+mj-lt"/>
                        </a:rPr>
                        <a:t>16 tỉnh</a:t>
                      </a:r>
                      <a:r>
                        <a:rPr lang="vi-VN" baseline="0" dirty="0" smtClean="0">
                          <a:latin typeface="+mj-lt"/>
                        </a:rPr>
                        <a:t> phía Bắc: Phú Thọ, Vĩnh Phúc, Hà Nội, Bắc Giang, Bắc Ninh, Hải Phòng, Hải Dương, Hưng Yên, Hà Nam, Nam Định, Thái Bình, Ninh Bình, Thanh Hóa, Nghệ An, Hà Tĩnh, Quảng Bình</a:t>
                      </a:r>
                      <a:endParaRPr lang="vi-VN" dirty="0">
                        <a:latin typeface="+mj-lt"/>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10/2009</a:t>
                      </a: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9539880"/>
                  </a:ext>
                </a:extLst>
              </a:tr>
              <a:tr h="766358">
                <a:tc>
                  <a:txBody>
                    <a:bodyPr/>
                    <a:lstStyle/>
                    <a:p>
                      <a:pPr algn="just"/>
                      <a:r>
                        <a:rPr lang="vi-VN" sz="1900" b="1" dirty="0" smtClean="0">
                          <a:latin typeface="+mj-lt"/>
                        </a:rPr>
                        <a:t>5. Hội</a:t>
                      </a:r>
                      <a:r>
                        <a:rPr lang="vi-VN" sz="1900" b="1" baseline="0" dirty="0" smtClean="0">
                          <a:latin typeface="+mj-lt"/>
                        </a:rPr>
                        <a:t> Gióng tại đền Gióng và đền Phù Đổng</a:t>
                      </a:r>
                      <a:endParaRPr lang="vi-VN" sz="1900" b="1" dirty="0">
                        <a:latin typeface="+mj-lt"/>
                      </a:endParaRPr>
                    </a:p>
                  </a:txBody>
                  <a:tcPr/>
                </a:tc>
                <a:tc>
                  <a:txBody>
                    <a:bodyPr/>
                    <a:lstStyle/>
                    <a:p>
                      <a:endParaRPr lang="vi-VN">
                        <a:latin typeface="+mj-lt"/>
                      </a:endParaRPr>
                    </a:p>
                  </a:txBody>
                  <a:tcPr/>
                </a:tc>
                <a:tc>
                  <a:txBody>
                    <a:bodyPr/>
                    <a:lstStyle/>
                    <a:p>
                      <a:endParaRPr lang="vi-VN" dirty="0">
                        <a:latin typeface="+mj-lt"/>
                      </a:endParaRPr>
                    </a:p>
                  </a:txBody>
                  <a:tcPr/>
                </a:tc>
                <a:tc>
                  <a:txBody>
                    <a:bodyPr/>
                    <a:lstStyle/>
                    <a:p>
                      <a:pPr algn="ctr"/>
                      <a:r>
                        <a:rPr lang="vi-VN" dirty="0" smtClean="0">
                          <a:latin typeface="+mj-lt"/>
                        </a:rPr>
                        <a:t>11/2010</a:t>
                      </a:r>
                      <a:endParaRPr lang="vi-VN" dirty="0">
                        <a:latin typeface="+mj-lt"/>
                      </a:endParaRPr>
                    </a:p>
                  </a:txBody>
                  <a:tcPr/>
                </a:tc>
                <a:extLst>
                  <a:ext uri="{0D108BD9-81ED-4DB2-BD59-A6C34878D82A}">
                    <a16:rowId xmlns:a16="http://schemas.microsoft.com/office/drawing/2014/main" val="3799944118"/>
                  </a:ext>
                </a:extLst>
              </a:tr>
              <a:tr h="469799">
                <a:tc>
                  <a:txBody>
                    <a:bodyPr/>
                    <a:lstStyle/>
                    <a:p>
                      <a:pPr algn="just"/>
                      <a:r>
                        <a:rPr lang="vi-VN" sz="1900" b="1" dirty="0" smtClean="0">
                          <a:latin typeface="+mj-lt"/>
                        </a:rPr>
                        <a:t>6. Hát</a:t>
                      </a:r>
                      <a:r>
                        <a:rPr lang="vi-VN" sz="1900" b="1" baseline="0" dirty="0" smtClean="0">
                          <a:latin typeface="+mj-lt"/>
                        </a:rPr>
                        <a:t> Xoan</a:t>
                      </a:r>
                      <a:endParaRPr lang="vi-VN" sz="1900" b="1" dirty="0">
                        <a:latin typeface="+mj-lt"/>
                      </a:endParaRPr>
                    </a:p>
                  </a:txBody>
                  <a:tcPr/>
                </a:tc>
                <a:tc>
                  <a:txBody>
                    <a:bodyPr/>
                    <a:lstStyle/>
                    <a:p>
                      <a:endParaRPr lang="vi-VN" dirty="0" smtClean="0">
                        <a:latin typeface="+mj-lt"/>
                      </a:endParaRPr>
                    </a:p>
                    <a:p>
                      <a:endParaRPr lang="vi-VN" dirty="0">
                        <a:latin typeface="+mj-lt"/>
                      </a:endParaRPr>
                    </a:p>
                  </a:txBody>
                  <a:tcPr/>
                </a:tc>
                <a:tc>
                  <a:txBody>
                    <a:bodyPr/>
                    <a:lstStyle/>
                    <a:p>
                      <a:r>
                        <a:rPr lang="vi-VN" dirty="0" smtClean="0">
                          <a:latin typeface="+mj-lt"/>
                        </a:rPr>
                        <a:t>Phú</a:t>
                      </a:r>
                      <a:r>
                        <a:rPr lang="vi-VN" baseline="0" dirty="0" smtClean="0">
                          <a:latin typeface="+mj-lt"/>
                        </a:rPr>
                        <a:t> Thọ</a:t>
                      </a:r>
                      <a:endParaRPr lang="vi-VN" dirty="0">
                        <a:latin typeface="+mj-lt"/>
                      </a:endParaRPr>
                    </a:p>
                  </a:txBody>
                  <a:tcPr/>
                </a:tc>
                <a:tc>
                  <a:txBody>
                    <a:bodyPr/>
                    <a:lstStyle/>
                    <a:p>
                      <a:pPr algn="ctr"/>
                      <a:r>
                        <a:rPr lang="vi-VN" dirty="0" smtClean="0">
                          <a:latin typeface="+mj-lt"/>
                        </a:rPr>
                        <a:t>11/2011</a:t>
                      </a:r>
                      <a:endParaRPr lang="vi-VN" dirty="0">
                        <a:latin typeface="+mj-lt"/>
                      </a:endParaRPr>
                    </a:p>
                  </a:txBody>
                  <a:tcPr/>
                </a:tc>
                <a:extLst>
                  <a:ext uri="{0D108BD9-81ED-4DB2-BD59-A6C34878D82A}">
                    <a16:rowId xmlns:a16="http://schemas.microsoft.com/office/drawing/2014/main" val="4094256566"/>
                  </a:ext>
                </a:extLst>
              </a:tr>
            </a:tbl>
          </a:graphicData>
        </a:graphic>
      </p:graphicFrame>
      <p:sp>
        <p:nvSpPr>
          <p:cNvPr id="4" name="Title 1"/>
          <p:cNvSpPr>
            <a:spLocks noGrp="1"/>
          </p:cNvSpPr>
          <p:nvPr>
            <p:ph type="title"/>
          </p:nvPr>
        </p:nvSpPr>
        <p:spPr>
          <a:xfrm>
            <a:off x="457132" y="0"/>
            <a:ext cx="10515600" cy="428625"/>
          </a:xfrm>
        </p:spPr>
        <p:txBody>
          <a:bodyPr>
            <a:noAutofit/>
          </a:bodyPr>
          <a:lstStyle/>
          <a:p>
            <a:pPr algn="ctr"/>
            <a:r>
              <a:rPr lang="vi-VN" sz="2500" b="1" dirty="0" smtClean="0"/>
              <a:t>Các di sản VH phi vật thể của Việt Nam được </a:t>
            </a:r>
            <a:r>
              <a:rPr lang="vi-VN" sz="2500" b="1" dirty="0" smtClean="0"/>
              <a:t>UNESCO </a:t>
            </a:r>
            <a:r>
              <a:rPr lang="vi-VN" sz="2500" b="1" dirty="0" smtClean="0"/>
              <a:t>công nhận</a:t>
            </a:r>
            <a:endParaRPr lang="vi-VN" sz="25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626" y="816251"/>
            <a:ext cx="1649895" cy="991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625" y="1786682"/>
            <a:ext cx="1649895" cy="107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625" y="2880636"/>
            <a:ext cx="1649895" cy="87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3623" y="3737206"/>
            <a:ext cx="1649895" cy="1418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3624" y="5195274"/>
            <a:ext cx="1649895" cy="894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3623" y="6089486"/>
            <a:ext cx="1649895" cy="933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08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125"/>
            <a:ext cx="9144000" cy="1163637"/>
          </a:xfrm>
        </p:spPr>
        <p:txBody>
          <a:bodyPr/>
          <a:lstStyle/>
          <a:p>
            <a:r>
              <a:rPr lang="en-US" b="1" dirty="0" smtClean="0">
                <a:latin typeface="Times New Roman" panose="02020603050405020304" pitchFamily="18" charset="0"/>
                <a:cs typeface="Times New Roman" panose="02020603050405020304" pitchFamily="18" charset="0"/>
              </a:rPr>
              <a:t>Nội dung:</a:t>
            </a:r>
            <a:endParaRPr lang="vi-VN"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57250" y="1687788"/>
            <a:ext cx="9810750" cy="3729038"/>
          </a:xfrm>
        </p:spPr>
        <p:txBody>
          <a:bodyPr>
            <a:normAutofit/>
          </a:bodyPr>
          <a:lstStyle/>
          <a:p>
            <a:pPr marL="514350" indent="-514350" algn="l">
              <a:buAutoNum type="romanUcPeriod"/>
            </a:pPr>
            <a:r>
              <a:rPr lang="en-US" sz="3500" b="1" dirty="0" smtClean="0">
                <a:latin typeface="Times New Roman" panose="02020603050405020304" pitchFamily="18" charset="0"/>
                <a:cs typeface="Times New Roman" panose="02020603050405020304" pitchFamily="18" charset="0"/>
              </a:rPr>
              <a:t>Quan sát ảnh, nhận </a:t>
            </a:r>
            <a:r>
              <a:rPr lang="en-US" sz="3500" b="1" dirty="0" smtClean="0">
                <a:latin typeface="Times New Roman" panose="02020603050405020304" pitchFamily="18" charset="0"/>
                <a:cs typeface="Times New Roman" panose="02020603050405020304" pitchFamily="18" charset="0"/>
              </a:rPr>
              <a:t>xét (Tự tìm hiểu)</a:t>
            </a:r>
            <a:endParaRPr lang="en-US" sz="3500" b="1" dirty="0" smtClean="0">
              <a:latin typeface="Times New Roman" panose="02020603050405020304" pitchFamily="18" charset="0"/>
              <a:cs typeface="Times New Roman" panose="02020603050405020304" pitchFamily="18" charset="0"/>
            </a:endParaRPr>
          </a:p>
          <a:p>
            <a:pPr marL="514350" indent="-514350" algn="l">
              <a:buAutoNum type="romanUcPeriod"/>
            </a:pPr>
            <a:r>
              <a:rPr lang="en-US" sz="3500" b="1" dirty="0" smtClean="0">
                <a:latin typeface="Times New Roman" panose="02020603050405020304" pitchFamily="18" charset="0"/>
                <a:cs typeface="Times New Roman" panose="02020603050405020304" pitchFamily="18" charset="0"/>
              </a:rPr>
              <a:t>Nội dung bài học</a:t>
            </a:r>
          </a:p>
          <a:p>
            <a:pPr marL="457200" indent="-457200" algn="l">
              <a:buAutoNum type="arabicPeriod"/>
            </a:pPr>
            <a:r>
              <a:rPr lang="en-US" sz="3000" dirty="0" smtClean="0">
                <a:latin typeface="Times New Roman" panose="02020603050405020304" pitchFamily="18" charset="0"/>
                <a:cs typeface="Times New Roman" panose="02020603050405020304" pitchFamily="18" charset="0"/>
              </a:rPr>
              <a:t>Khái niệm</a:t>
            </a:r>
          </a:p>
          <a:p>
            <a:pPr marL="457200" indent="-457200" algn="l">
              <a:buAutoNum type="arabicPeriod"/>
            </a:pPr>
            <a:r>
              <a:rPr lang="en-US" sz="3000" dirty="0" smtClean="0">
                <a:latin typeface="Times New Roman" panose="02020603050405020304" pitchFamily="18" charset="0"/>
                <a:cs typeface="Times New Roman" panose="02020603050405020304" pitchFamily="18" charset="0"/>
              </a:rPr>
              <a:t>Ý nghĩa của việc bảo vệ di sản văn hóa</a:t>
            </a:r>
          </a:p>
          <a:p>
            <a:pPr marL="457200" indent="-457200" algn="l">
              <a:buAutoNum type="arabicPeriod"/>
            </a:pPr>
            <a:r>
              <a:rPr lang="en-US" sz="3000" dirty="0" smtClean="0">
                <a:latin typeface="Times New Roman" panose="02020603050405020304" pitchFamily="18" charset="0"/>
                <a:cs typeface="Times New Roman" panose="02020603050405020304" pitchFamily="18" charset="0"/>
              </a:rPr>
              <a:t>Những quy định của pháp luật về bảo vệ di sản văn hóa</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08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675"/>
          </a:xfrm>
        </p:spPr>
        <p:txBody>
          <a:bodyPr>
            <a:normAutofit fontScale="90000"/>
          </a:bodyPr>
          <a:lstStyle/>
          <a:p>
            <a:endParaRPr lang="vi-V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8037691"/>
              </p:ext>
            </p:extLst>
          </p:nvPr>
        </p:nvGraphicFramePr>
        <p:xfrm>
          <a:off x="137492" y="19878"/>
          <a:ext cx="12054509" cy="7063414"/>
        </p:xfrm>
        <a:graphic>
          <a:graphicData uri="http://schemas.openxmlformats.org/drawingml/2006/table">
            <a:tbl>
              <a:tblPr firstRow="1" bandRow="1">
                <a:tableStyleId>{5C22544A-7EE6-4342-B048-85BDC9FD1C3A}</a:tableStyleId>
              </a:tblPr>
              <a:tblGrid>
                <a:gridCol w="1982275">
                  <a:extLst>
                    <a:ext uri="{9D8B030D-6E8A-4147-A177-3AD203B41FA5}">
                      <a16:colId xmlns:a16="http://schemas.microsoft.com/office/drawing/2014/main" val="2227400781"/>
                    </a:ext>
                  </a:extLst>
                </a:gridCol>
                <a:gridCol w="1985094">
                  <a:extLst>
                    <a:ext uri="{9D8B030D-6E8A-4147-A177-3AD203B41FA5}">
                      <a16:colId xmlns:a16="http://schemas.microsoft.com/office/drawing/2014/main" val="1948035868"/>
                    </a:ext>
                  </a:extLst>
                </a:gridCol>
                <a:gridCol w="6852198">
                  <a:extLst>
                    <a:ext uri="{9D8B030D-6E8A-4147-A177-3AD203B41FA5}">
                      <a16:colId xmlns:a16="http://schemas.microsoft.com/office/drawing/2014/main" val="1654093012"/>
                    </a:ext>
                  </a:extLst>
                </a:gridCol>
                <a:gridCol w="1234942">
                  <a:extLst>
                    <a:ext uri="{9D8B030D-6E8A-4147-A177-3AD203B41FA5}">
                      <a16:colId xmlns:a16="http://schemas.microsoft.com/office/drawing/2014/main" val="254330457"/>
                    </a:ext>
                  </a:extLst>
                </a:gridCol>
              </a:tblGrid>
              <a:tr h="374200">
                <a:tc>
                  <a:txBody>
                    <a:bodyPr/>
                    <a:lstStyle/>
                    <a:p>
                      <a:pPr algn="ctr"/>
                      <a:r>
                        <a:rPr lang="vi-VN" dirty="0" smtClean="0">
                          <a:latin typeface="+mj-lt"/>
                        </a:rPr>
                        <a:t>Tên</a:t>
                      </a:r>
                      <a:r>
                        <a:rPr lang="vi-VN" baseline="0" dirty="0" smtClean="0">
                          <a:latin typeface="+mj-lt"/>
                        </a:rPr>
                        <a:t> di sản</a:t>
                      </a:r>
                      <a:endParaRPr lang="vi-VN" dirty="0">
                        <a:latin typeface="+mj-lt"/>
                      </a:endParaRPr>
                    </a:p>
                  </a:txBody>
                  <a:tcPr/>
                </a:tc>
                <a:tc>
                  <a:txBody>
                    <a:bodyPr/>
                    <a:lstStyle/>
                    <a:p>
                      <a:pPr algn="ctr"/>
                      <a:r>
                        <a:rPr lang="vi-VN" dirty="0" smtClean="0">
                          <a:latin typeface="+mj-lt"/>
                        </a:rPr>
                        <a:t>Hình</a:t>
                      </a:r>
                      <a:r>
                        <a:rPr lang="vi-VN" baseline="0" dirty="0" smtClean="0">
                          <a:latin typeface="+mj-lt"/>
                        </a:rPr>
                        <a:t> ảnh</a:t>
                      </a:r>
                      <a:endParaRPr lang="vi-VN" dirty="0">
                        <a:latin typeface="+mj-lt"/>
                      </a:endParaRPr>
                    </a:p>
                  </a:txBody>
                  <a:tcPr/>
                </a:tc>
                <a:tc>
                  <a:txBody>
                    <a:bodyPr/>
                    <a:lstStyle/>
                    <a:p>
                      <a:pPr algn="ctr"/>
                      <a:r>
                        <a:rPr lang="vi-VN" dirty="0" smtClean="0">
                          <a:latin typeface="+mj-lt"/>
                        </a:rPr>
                        <a:t>Phạm</a:t>
                      </a:r>
                      <a:r>
                        <a:rPr lang="vi-VN" baseline="0" dirty="0" smtClean="0">
                          <a:latin typeface="+mj-lt"/>
                        </a:rPr>
                        <a:t> vi di sản</a:t>
                      </a:r>
                      <a:endParaRPr lang="vi-VN" dirty="0">
                        <a:latin typeface="+mj-lt"/>
                      </a:endParaRPr>
                    </a:p>
                  </a:txBody>
                  <a:tcPr/>
                </a:tc>
                <a:tc>
                  <a:txBody>
                    <a:bodyPr/>
                    <a:lstStyle/>
                    <a:p>
                      <a:pPr algn="ctr"/>
                      <a:r>
                        <a:rPr lang="vi-VN" baseline="0" dirty="0" smtClean="0">
                          <a:latin typeface="+mj-lt"/>
                        </a:rPr>
                        <a:t>Thời gian</a:t>
                      </a:r>
                      <a:endParaRPr lang="vi-VN" dirty="0">
                        <a:latin typeface="+mj-lt"/>
                      </a:endParaRPr>
                    </a:p>
                  </a:txBody>
                  <a:tcPr/>
                </a:tc>
                <a:extLst>
                  <a:ext uri="{0D108BD9-81ED-4DB2-BD59-A6C34878D82A}">
                    <a16:rowId xmlns:a16="http://schemas.microsoft.com/office/drawing/2014/main" val="2173505157"/>
                  </a:ext>
                </a:extLst>
              </a:tr>
              <a:tr h="689287">
                <a:tc>
                  <a:txBody>
                    <a:bodyPr/>
                    <a:lstStyle/>
                    <a:p>
                      <a:pPr algn="ctr"/>
                      <a:r>
                        <a:rPr lang="vi-VN" b="1" dirty="0" smtClean="0">
                          <a:latin typeface="+mj-lt"/>
                        </a:rPr>
                        <a:t>7. Tín</a:t>
                      </a:r>
                      <a:r>
                        <a:rPr lang="vi-VN" b="1" baseline="0" dirty="0" smtClean="0">
                          <a:latin typeface="+mj-lt"/>
                        </a:rPr>
                        <a:t> ngưỡng thờ cúng Hùng Vương</a:t>
                      </a:r>
                      <a:endParaRPr lang="vi-VN" b="1" dirty="0">
                        <a:latin typeface="+mj-lt"/>
                      </a:endParaRPr>
                    </a:p>
                  </a:txBody>
                  <a:tcPr/>
                </a:tc>
                <a:tc>
                  <a:txBody>
                    <a:bodyPr/>
                    <a:lstStyle/>
                    <a:p>
                      <a:endParaRPr lang="vi-VN">
                        <a:latin typeface="+mj-lt"/>
                      </a:endParaRPr>
                    </a:p>
                  </a:txBody>
                  <a:tcPr/>
                </a:tc>
                <a:tc>
                  <a:txBody>
                    <a:bodyPr/>
                    <a:lstStyle/>
                    <a:p>
                      <a:endParaRPr lang="vi-VN" dirty="0">
                        <a:latin typeface="+mj-lt"/>
                      </a:endParaRPr>
                    </a:p>
                  </a:txBody>
                  <a:tcPr/>
                </a:tc>
                <a:tc>
                  <a:txBody>
                    <a:bodyPr/>
                    <a:lstStyle/>
                    <a:p>
                      <a:pPr algn="ctr"/>
                      <a:r>
                        <a:rPr lang="vi-VN" dirty="0" smtClean="0">
                          <a:latin typeface="+mj-lt"/>
                        </a:rPr>
                        <a:t>12/2012</a:t>
                      </a:r>
                      <a:endParaRPr lang="vi-VN" dirty="0">
                        <a:latin typeface="+mj-lt"/>
                      </a:endParaRPr>
                    </a:p>
                  </a:txBody>
                  <a:tcPr/>
                </a:tc>
                <a:extLst>
                  <a:ext uri="{0D108BD9-81ED-4DB2-BD59-A6C34878D82A}">
                    <a16:rowId xmlns:a16="http://schemas.microsoft.com/office/drawing/2014/main" val="2062173583"/>
                  </a:ext>
                </a:extLst>
              </a:tr>
              <a:tr h="1222513">
                <a:tc>
                  <a:txBody>
                    <a:bodyPr/>
                    <a:lstStyle/>
                    <a:p>
                      <a:pPr algn="ctr"/>
                      <a:r>
                        <a:rPr lang="vi-VN" b="1" dirty="0" smtClean="0">
                          <a:latin typeface="+mj-lt"/>
                        </a:rPr>
                        <a:t>8. Đờn</a:t>
                      </a:r>
                      <a:r>
                        <a:rPr lang="vi-VN" b="1" baseline="0" dirty="0" smtClean="0">
                          <a:latin typeface="+mj-lt"/>
                        </a:rPr>
                        <a:t> ca tài tử Nam Bộ</a:t>
                      </a:r>
                      <a:endParaRPr lang="vi-VN" b="1" dirty="0">
                        <a:latin typeface="+mj-lt"/>
                      </a:endParaRPr>
                    </a:p>
                  </a:txBody>
                  <a:tcPr/>
                </a:tc>
                <a:tc>
                  <a:txBody>
                    <a:bodyPr/>
                    <a:lstStyle/>
                    <a:p>
                      <a:endParaRPr lang="vi-VN" dirty="0">
                        <a:latin typeface="+mj-lt"/>
                      </a:endParaRPr>
                    </a:p>
                  </a:txBody>
                  <a:tcPr/>
                </a:tc>
                <a:tc>
                  <a:txBody>
                    <a:bodyPr/>
                    <a:lstStyle/>
                    <a:p>
                      <a:pPr algn="just"/>
                      <a:r>
                        <a:rPr lang="vi-VN" dirty="0" smtClean="0">
                          <a:latin typeface="+mj-lt"/>
                        </a:rPr>
                        <a:t>21 tỉnh:</a:t>
                      </a:r>
                      <a:r>
                        <a:rPr lang="vi-VN" baseline="0" dirty="0" smtClean="0">
                          <a:latin typeface="+mj-lt"/>
                        </a:rPr>
                        <a:t> An Giang, Bà Rịa- Vũng Tàu, Bạc Liêu, Bến Tre, Bình Dương, Bình Phước, Bình Thuận, Cà Mau, Cần Thơ, Đồng Nai, Đồng Tháp, Hậu Giang, TP. Hồ Chí Minh, Kiên Giang, Long An, Ninh thuận, Sóc trăng, Tây Ninh, Tiền Giang, Trà Vinh, Vĩnh Long.</a:t>
                      </a:r>
                      <a:endParaRPr lang="vi-VN" dirty="0">
                        <a:latin typeface="+mj-lt"/>
                      </a:endParaRPr>
                    </a:p>
                  </a:txBody>
                  <a:tcPr/>
                </a:tc>
                <a:tc>
                  <a:txBody>
                    <a:bodyPr/>
                    <a:lstStyle/>
                    <a:p>
                      <a:pPr algn="ctr"/>
                      <a:r>
                        <a:rPr lang="vi-VN" dirty="0" smtClean="0">
                          <a:latin typeface="+mj-lt"/>
                        </a:rPr>
                        <a:t>12/2013</a:t>
                      </a:r>
                      <a:endParaRPr lang="vi-VN" dirty="0">
                        <a:latin typeface="+mj-lt"/>
                      </a:endParaRPr>
                    </a:p>
                  </a:txBody>
                  <a:tcPr/>
                </a:tc>
                <a:extLst>
                  <a:ext uri="{0D108BD9-81ED-4DB2-BD59-A6C34878D82A}">
                    <a16:rowId xmlns:a16="http://schemas.microsoft.com/office/drawing/2014/main" val="2953387755"/>
                  </a:ext>
                </a:extLst>
              </a:tr>
              <a:tr h="854765">
                <a:tc>
                  <a:txBody>
                    <a:bodyPr/>
                    <a:lstStyle/>
                    <a:p>
                      <a:pPr algn="ctr"/>
                      <a:r>
                        <a:rPr lang="vi-VN" b="1" dirty="0" smtClean="0">
                          <a:latin typeface="+mj-lt"/>
                        </a:rPr>
                        <a:t>9. Dân</a:t>
                      </a:r>
                      <a:r>
                        <a:rPr lang="vi-VN" b="1" baseline="0" dirty="0" smtClean="0">
                          <a:latin typeface="+mj-lt"/>
                        </a:rPr>
                        <a:t> Ca ví, dặm Nghệ Tĩnh</a:t>
                      </a:r>
                      <a:endParaRPr lang="vi-VN" b="1" dirty="0">
                        <a:latin typeface="+mj-lt"/>
                      </a:endParaRPr>
                    </a:p>
                  </a:txBody>
                  <a:tcPr/>
                </a:tc>
                <a:tc>
                  <a:txBody>
                    <a:bodyPr/>
                    <a:lstStyle/>
                    <a:p>
                      <a:endParaRPr lang="vi-VN" dirty="0" smtClean="0">
                        <a:latin typeface="+mj-lt"/>
                      </a:endParaRPr>
                    </a:p>
                    <a:p>
                      <a:endParaRPr lang="vi-VN" dirty="0" smtClean="0">
                        <a:latin typeface="+mj-lt"/>
                      </a:endParaRPr>
                    </a:p>
                    <a:p>
                      <a:endParaRPr lang="vi-VN" dirty="0">
                        <a:latin typeface="+mj-lt"/>
                      </a:endParaRPr>
                    </a:p>
                  </a:txBody>
                  <a:tcPr/>
                </a:tc>
                <a:tc>
                  <a:txBody>
                    <a:bodyPr/>
                    <a:lstStyle/>
                    <a:p>
                      <a:pPr algn="just"/>
                      <a:r>
                        <a:rPr lang="vi-VN" sz="1800" b="0" i="0" kern="1200" dirty="0" smtClean="0">
                          <a:solidFill>
                            <a:schemeClr val="dk1"/>
                          </a:solidFill>
                          <a:effectLst/>
                          <a:latin typeface="+mj-lt"/>
                          <a:ea typeface="+mn-ea"/>
                          <a:cs typeface="+mn-cs"/>
                        </a:rPr>
                        <a:t>2 tỉnh: Nghệ An và Hà Tĩnh.</a:t>
                      </a:r>
                      <a:endParaRPr lang="vi-VN" dirty="0">
                        <a:latin typeface="+mj-lt"/>
                      </a:endParaRPr>
                    </a:p>
                  </a:txBody>
                  <a:tcPr/>
                </a:tc>
                <a:tc>
                  <a:txBody>
                    <a:bodyPr/>
                    <a:lstStyle/>
                    <a:p>
                      <a:pPr algn="ctr"/>
                      <a:r>
                        <a:rPr lang="vi-VN" dirty="0" smtClean="0">
                          <a:latin typeface="+mj-lt"/>
                        </a:rPr>
                        <a:t>11/2014</a:t>
                      </a:r>
                      <a:endParaRPr lang="vi-VN" dirty="0">
                        <a:latin typeface="+mj-lt"/>
                      </a:endParaRPr>
                    </a:p>
                  </a:txBody>
                  <a:tcPr/>
                </a:tc>
                <a:extLst>
                  <a:ext uri="{0D108BD9-81ED-4DB2-BD59-A6C34878D82A}">
                    <a16:rowId xmlns:a16="http://schemas.microsoft.com/office/drawing/2014/main" val="3831181010"/>
                  </a:ext>
                </a:extLst>
              </a:tr>
              <a:tr h="692088">
                <a:tc>
                  <a:txBody>
                    <a:bodyPr/>
                    <a:lstStyle/>
                    <a:p>
                      <a:pPr algn="ctr"/>
                      <a:r>
                        <a:rPr lang="vi-VN" b="1" dirty="0" smtClean="0">
                          <a:latin typeface="+mj-lt"/>
                        </a:rPr>
                        <a:t>10. Nghi lễ</a:t>
                      </a:r>
                      <a:r>
                        <a:rPr lang="vi-VN" b="1" baseline="0" dirty="0" smtClean="0">
                          <a:latin typeface="+mj-lt"/>
                        </a:rPr>
                        <a:t> kéo co</a:t>
                      </a:r>
                      <a:endParaRPr lang="vi-VN" b="1" dirty="0">
                        <a:latin typeface="+mj-lt"/>
                      </a:endParaRPr>
                    </a:p>
                  </a:txBody>
                  <a:tcPr/>
                </a:tc>
                <a:tc>
                  <a:txBody>
                    <a:bodyPr/>
                    <a:lstStyle/>
                    <a:p>
                      <a:endParaRPr lang="vi-VN">
                        <a:latin typeface="+mj-lt"/>
                      </a:endParaRPr>
                    </a:p>
                  </a:txBody>
                  <a:tcPr/>
                </a:tc>
                <a:tc>
                  <a:txBody>
                    <a:bodyPr/>
                    <a:lstStyle/>
                    <a:p>
                      <a:pPr algn="just"/>
                      <a:endParaRPr lang="vi-VN" dirty="0">
                        <a:latin typeface="+mj-lt"/>
                      </a:endParaRPr>
                    </a:p>
                  </a:txBody>
                  <a:tcPr/>
                </a:tc>
                <a:tc>
                  <a:txBody>
                    <a:bodyPr/>
                    <a:lstStyle/>
                    <a:p>
                      <a:pPr algn="ctr"/>
                      <a:r>
                        <a:rPr lang="vi-VN" dirty="0" smtClean="0">
                          <a:latin typeface="+mj-lt"/>
                        </a:rPr>
                        <a:t>12/2015</a:t>
                      </a:r>
                      <a:endParaRPr lang="vi-VN" dirty="0">
                        <a:latin typeface="+mj-lt"/>
                      </a:endParaRPr>
                    </a:p>
                  </a:txBody>
                  <a:tcPr/>
                </a:tc>
                <a:extLst>
                  <a:ext uri="{0D108BD9-81ED-4DB2-BD59-A6C34878D82A}">
                    <a16:rowId xmlns:a16="http://schemas.microsoft.com/office/drawing/2014/main" val="1198473480"/>
                  </a:ext>
                </a:extLst>
              </a:tr>
              <a:tr h="1325556">
                <a:tc>
                  <a:txBody>
                    <a:bodyPr/>
                    <a:lstStyle/>
                    <a:p>
                      <a:pPr algn="ctr"/>
                      <a:r>
                        <a:rPr lang="vi-VN" b="1" dirty="0" smtClean="0">
                          <a:latin typeface="+mj-lt"/>
                        </a:rPr>
                        <a:t>11.Tín</a:t>
                      </a:r>
                      <a:r>
                        <a:rPr lang="vi-VN" b="1" baseline="0" dirty="0" smtClean="0">
                          <a:latin typeface="+mj-lt"/>
                        </a:rPr>
                        <a:t> ngưỡng thờ Mẫu</a:t>
                      </a:r>
                      <a:endParaRPr lang="vi-VN" b="1" dirty="0">
                        <a:latin typeface="+mj-lt"/>
                      </a:endParaRPr>
                    </a:p>
                  </a:txBody>
                  <a:tcPr/>
                </a:tc>
                <a:tc>
                  <a:txBody>
                    <a:bodyPr/>
                    <a:lstStyle/>
                    <a:p>
                      <a:endParaRPr lang="vi-VN">
                        <a:latin typeface="+mj-lt"/>
                      </a:endParaRPr>
                    </a:p>
                  </a:txBody>
                  <a:tcPr/>
                </a:tc>
                <a:tc>
                  <a:txBody>
                    <a:bodyPr/>
                    <a:lstStyle/>
                    <a:p>
                      <a:pPr algn="just"/>
                      <a:r>
                        <a:rPr lang="vi-VN" sz="1800" b="0" i="0" kern="1200" dirty="0" smtClean="0">
                          <a:solidFill>
                            <a:schemeClr val="dk1"/>
                          </a:solidFill>
                          <a:effectLst/>
                          <a:latin typeface="+mj-lt"/>
                          <a:ea typeface="+mn-ea"/>
                          <a:cs typeface="+mn-cs"/>
                        </a:rPr>
                        <a:t>21 tỉnh: </a:t>
                      </a:r>
                      <a:r>
                        <a:rPr lang="vi-VN" sz="1800" b="0" i="0" u="none" strike="noStrike" kern="1200" dirty="0" smtClean="0">
                          <a:solidFill>
                            <a:schemeClr val="dk1"/>
                          </a:solidFill>
                          <a:effectLst/>
                          <a:latin typeface="+mj-lt"/>
                          <a:ea typeface="+mn-ea"/>
                          <a:cs typeface="+mn-cs"/>
                        </a:rPr>
                        <a:t>Nam Định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Hà Nam</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Ninh Bình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Hà Nội</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Thái Bình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Hải Dương</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Hưng Yên</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Hải Phòng</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Vĩnh Phúc</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Bắc Giang</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Phú Thọ</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Lạng Sơn</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Hòa Bình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Lào Cai</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Yên Bái</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Tuyên Quang</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Thanh Hóa</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Nghệ An</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Hà Tĩnh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Thừa Thiên Huế</a:t>
                      </a:r>
                      <a:r>
                        <a:rPr lang="vi-VN" sz="1800" b="0" i="0" kern="1200" dirty="0" smtClean="0">
                          <a:solidFill>
                            <a:schemeClr val="dk1"/>
                          </a:solidFill>
                          <a:effectLst/>
                          <a:latin typeface="+mj-lt"/>
                          <a:ea typeface="+mn-ea"/>
                          <a:cs typeface="+mn-cs"/>
                        </a:rPr>
                        <a:t> và </a:t>
                      </a:r>
                      <a:r>
                        <a:rPr lang="vi-VN" sz="1800" b="0" i="0" u="none" strike="noStrike" kern="1200" dirty="0" smtClean="0">
                          <a:solidFill>
                            <a:schemeClr val="dk1"/>
                          </a:solidFill>
                          <a:effectLst/>
                          <a:latin typeface="+mj-lt"/>
                          <a:ea typeface="+mn-ea"/>
                          <a:cs typeface="+mn-cs"/>
                        </a:rPr>
                        <a:t>TP.</a:t>
                      </a:r>
                      <a:r>
                        <a:rPr lang="vi-VN" sz="1800" b="0" i="0" u="none" strike="noStrike" kern="1200" baseline="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Hồ Chí Minh</a:t>
                      </a:r>
                      <a:r>
                        <a:rPr lang="vi-VN" sz="1800" b="0" i="0" kern="1200" dirty="0" smtClean="0">
                          <a:solidFill>
                            <a:schemeClr val="dk1"/>
                          </a:solidFill>
                          <a:effectLst/>
                          <a:latin typeface="+mj-lt"/>
                          <a:ea typeface="+mn-ea"/>
                          <a:cs typeface="+mn-cs"/>
                        </a:rPr>
                        <a:t>.</a:t>
                      </a:r>
                      <a:endParaRPr lang="vi-VN" dirty="0">
                        <a:latin typeface="+mj-lt"/>
                      </a:endParaRPr>
                    </a:p>
                  </a:txBody>
                  <a:tcPr/>
                </a:tc>
                <a:tc>
                  <a:txBody>
                    <a:bodyPr/>
                    <a:lstStyle/>
                    <a:p>
                      <a:pPr algn="ctr"/>
                      <a:r>
                        <a:rPr lang="vi-VN" dirty="0" smtClean="0">
                          <a:latin typeface="+mj-lt"/>
                        </a:rPr>
                        <a:t>12/2016</a:t>
                      </a:r>
                      <a:endParaRPr lang="vi-VN" dirty="0">
                        <a:latin typeface="+mj-lt"/>
                      </a:endParaRPr>
                    </a:p>
                  </a:txBody>
                  <a:tcPr/>
                </a:tc>
                <a:extLst>
                  <a:ext uri="{0D108BD9-81ED-4DB2-BD59-A6C34878D82A}">
                    <a16:rowId xmlns:a16="http://schemas.microsoft.com/office/drawing/2014/main" val="309747674"/>
                  </a:ext>
                </a:extLst>
              </a:tr>
              <a:tr h="922685">
                <a:tc>
                  <a:txBody>
                    <a:bodyPr/>
                    <a:lstStyle/>
                    <a:p>
                      <a:pPr algn="ctr"/>
                      <a:r>
                        <a:rPr lang="vi-VN" b="1" dirty="0" smtClean="0">
                          <a:latin typeface="+mj-lt"/>
                        </a:rPr>
                        <a:t>12. Nghệ</a:t>
                      </a:r>
                      <a:r>
                        <a:rPr lang="vi-VN" b="1" baseline="0" dirty="0" smtClean="0">
                          <a:latin typeface="+mj-lt"/>
                        </a:rPr>
                        <a:t> thuật Bài Chòi Trung Bộ</a:t>
                      </a:r>
                      <a:endParaRPr lang="vi-VN" b="1" dirty="0">
                        <a:latin typeface="+mj-lt"/>
                      </a:endParaRPr>
                    </a:p>
                  </a:txBody>
                  <a:tcPr/>
                </a:tc>
                <a:tc>
                  <a:txBody>
                    <a:bodyPr/>
                    <a:lstStyle/>
                    <a:p>
                      <a:endParaRPr lang="vi-VN">
                        <a:latin typeface="+mj-lt"/>
                      </a:endParaRPr>
                    </a:p>
                  </a:txBody>
                  <a:tcPr/>
                </a:tc>
                <a:tc>
                  <a:txBody>
                    <a:bodyPr/>
                    <a:lstStyle/>
                    <a:p>
                      <a:pPr algn="just"/>
                      <a:r>
                        <a:rPr lang="vi-VN" sz="1800" b="0" i="0" kern="1200" dirty="0" smtClean="0">
                          <a:solidFill>
                            <a:schemeClr val="dk1"/>
                          </a:solidFill>
                          <a:effectLst/>
                          <a:latin typeface="+mj-lt"/>
                          <a:ea typeface="+mn-ea"/>
                          <a:cs typeface="+mn-cs"/>
                        </a:rPr>
                        <a:t>9 tỉnh: </a:t>
                      </a:r>
                      <a:r>
                        <a:rPr lang="vi-VN" sz="1800" b="0" i="0" u="none" strike="noStrike" kern="1200" dirty="0" smtClean="0">
                          <a:solidFill>
                            <a:schemeClr val="dk1"/>
                          </a:solidFill>
                          <a:effectLst/>
                          <a:latin typeface="+mj-lt"/>
                          <a:ea typeface="+mn-ea"/>
                          <a:cs typeface="+mn-cs"/>
                        </a:rPr>
                        <a:t>Quảng Bình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Quảng Trị</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Thừa Thiên Huế</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Đà Nẵng</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Quảng Nam</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Quảng Ngãi</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Bình Định</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Phú Yên</a:t>
                      </a:r>
                      <a:r>
                        <a:rPr lang="vi-VN" sz="1800" b="0" i="0" kern="1200" dirty="0" smtClean="0">
                          <a:solidFill>
                            <a:schemeClr val="dk1"/>
                          </a:solidFill>
                          <a:effectLst/>
                          <a:latin typeface="+mj-lt"/>
                          <a:ea typeface="+mn-ea"/>
                          <a:cs typeface="+mn-cs"/>
                        </a:rPr>
                        <a:t>, </a:t>
                      </a:r>
                      <a:r>
                        <a:rPr lang="vi-VN" sz="1800" b="0" i="0" u="none" strike="noStrike" kern="1200" dirty="0" smtClean="0">
                          <a:solidFill>
                            <a:schemeClr val="dk1"/>
                          </a:solidFill>
                          <a:effectLst/>
                          <a:latin typeface="+mj-lt"/>
                          <a:ea typeface="+mn-ea"/>
                          <a:cs typeface="+mn-cs"/>
                        </a:rPr>
                        <a:t>Khánh Hòa</a:t>
                      </a:r>
                      <a:r>
                        <a:rPr lang="vi-VN" sz="1800" b="0" i="0" kern="1200" dirty="0" smtClean="0">
                          <a:solidFill>
                            <a:schemeClr val="dk1"/>
                          </a:solidFill>
                          <a:effectLst/>
                          <a:latin typeface="+mj-lt"/>
                          <a:ea typeface="+mn-ea"/>
                          <a:cs typeface="+mn-cs"/>
                        </a:rPr>
                        <a:t>.</a:t>
                      </a:r>
                      <a:endParaRPr lang="vi-VN" dirty="0">
                        <a:latin typeface="+mj-lt"/>
                      </a:endParaRPr>
                    </a:p>
                  </a:txBody>
                  <a:tcPr/>
                </a:tc>
                <a:tc>
                  <a:txBody>
                    <a:bodyPr/>
                    <a:lstStyle/>
                    <a:p>
                      <a:pPr algn="ctr"/>
                      <a:r>
                        <a:rPr lang="vi-VN" dirty="0" smtClean="0">
                          <a:latin typeface="+mj-lt"/>
                        </a:rPr>
                        <a:t>12/2017</a:t>
                      </a:r>
                      <a:endParaRPr lang="vi-VN" dirty="0">
                        <a:latin typeface="+mj-lt"/>
                      </a:endParaRPr>
                    </a:p>
                  </a:txBody>
                  <a:tcPr/>
                </a:tc>
                <a:extLst>
                  <a:ext uri="{0D108BD9-81ED-4DB2-BD59-A6C34878D82A}">
                    <a16:rowId xmlns:a16="http://schemas.microsoft.com/office/drawing/2014/main" val="689425993"/>
                  </a:ext>
                </a:extLst>
              </a:tr>
              <a:tr h="922685">
                <a:tc>
                  <a:txBody>
                    <a:bodyPr/>
                    <a:lstStyle/>
                    <a:p>
                      <a:pPr algn="ctr"/>
                      <a:r>
                        <a:rPr lang="vi-VN" b="1" dirty="0" smtClean="0">
                          <a:latin typeface="+mj-lt"/>
                        </a:rPr>
                        <a:t>13. Nghi lễ</a:t>
                      </a:r>
                      <a:r>
                        <a:rPr lang="vi-VN" b="1" baseline="0" dirty="0" smtClean="0">
                          <a:latin typeface="+mj-lt"/>
                        </a:rPr>
                        <a:t> Then, Tày, Nùng, Thái</a:t>
                      </a:r>
                      <a:endParaRPr lang="vi-VN" b="1" dirty="0">
                        <a:latin typeface="+mj-lt"/>
                      </a:endParaRPr>
                    </a:p>
                  </a:txBody>
                  <a:tcPr/>
                </a:tc>
                <a:tc>
                  <a:txBody>
                    <a:bodyPr/>
                    <a:lstStyle/>
                    <a:p>
                      <a:endParaRPr lang="vi-VN" dirty="0">
                        <a:latin typeface="+mj-lt"/>
                      </a:endParaRPr>
                    </a:p>
                  </a:txBody>
                  <a:tcPr/>
                </a:tc>
                <a:tc>
                  <a:txBody>
                    <a:bodyPr/>
                    <a:lstStyle/>
                    <a:p>
                      <a:pPr algn="just"/>
                      <a:r>
                        <a:rPr lang="vi-VN" sz="1800" b="0" i="0" kern="1200" dirty="0" smtClean="0">
                          <a:solidFill>
                            <a:schemeClr val="dk1"/>
                          </a:solidFill>
                          <a:effectLst/>
                          <a:latin typeface="+mj-lt"/>
                          <a:ea typeface="+mn-ea"/>
                          <a:cs typeface="+mn-cs"/>
                        </a:rPr>
                        <a:t>11 tỉnh: </a:t>
                      </a:r>
                      <a:r>
                        <a:rPr lang="vi-VN" dirty="0" smtClean="0">
                          <a:latin typeface="+mj-lt"/>
                        </a:rPr>
                        <a:t>Lạng</a:t>
                      </a:r>
                      <a:r>
                        <a:rPr lang="vi-VN" baseline="0" dirty="0" smtClean="0">
                          <a:latin typeface="+mj-lt"/>
                        </a:rPr>
                        <a:t> Sơn, Hà  Giang, Cao Bằng, Tuyên Quang, Bắc Kạn, Thái Nguyên, Bắc Giang, Quảng Ninh, Lào Cai, Điện Biên, Lai Châu.</a:t>
                      </a:r>
                      <a:endParaRPr lang="vi-VN" dirty="0">
                        <a:latin typeface="+mj-lt"/>
                      </a:endParaRPr>
                    </a:p>
                  </a:txBody>
                  <a:tcPr/>
                </a:tc>
                <a:tc>
                  <a:txBody>
                    <a:bodyPr/>
                    <a:lstStyle/>
                    <a:p>
                      <a:pPr algn="ctr"/>
                      <a:r>
                        <a:rPr lang="vi-VN" dirty="0" smtClean="0">
                          <a:latin typeface="+mj-lt"/>
                        </a:rPr>
                        <a:t>12/2019</a:t>
                      </a:r>
                      <a:endParaRPr lang="vi-VN" dirty="0">
                        <a:latin typeface="+mj-lt"/>
                      </a:endParaRPr>
                    </a:p>
                  </a:txBody>
                  <a:tcPr/>
                </a:tc>
                <a:extLst>
                  <a:ext uri="{0D108BD9-81ED-4DB2-BD59-A6C34878D82A}">
                    <a16:rowId xmlns:a16="http://schemas.microsoft.com/office/drawing/2014/main" val="1042075185"/>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979" y="365125"/>
            <a:ext cx="1532282" cy="708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979" y="1073426"/>
            <a:ext cx="1532282" cy="122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979" y="2295940"/>
            <a:ext cx="1532281" cy="928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979" y="3220278"/>
            <a:ext cx="1532281" cy="705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3979" y="3925958"/>
            <a:ext cx="1532281" cy="1321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3979" y="5247861"/>
            <a:ext cx="1532281" cy="92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789" y="6175227"/>
            <a:ext cx="1552659" cy="855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720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09938"/>
          </a:xfrm>
        </p:spPr>
        <p:txBody>
          <a:bodyPr>
            <a:noAutofit/>
          </a:bodyPr>
          <a:lstStyle/>
          <a:p>
            <a:pPr algn="ctr"/>
            <a:r>
              <a:rPr lang="vi-VN" sz="2500" b="1" dirty="0" smtClean="0"/>
              <a:t>Các di sản VH vật thể của Việt Nam được UNESSCO công nhận</a:t>
            </a:r>
            <a:endParaRPr lang="vi-VN" sz="25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459049"/>
              </p:ext>
            </p:extLst>
          </p:nvPr>
        </p:nvGraphicFramePr>
        <p:xfrm>
          <a:off x="1819563" y="411571"/>
          <a:ext cx="9245600" cy="6761147"/>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493665176"/>
                    </a:ext>
                  </a:extLst>
                </a:gridCol>
                <a:gridCol w="2311400">
                  <a:extLst>
                    <a:ext uri="{9D8B030D-6E8A-4147-A177-3AD203B41FA5}">
                      <a16:colId xmlns:a16="http://schemas.microsoft.com/office/drawing/2014/main" val="1346092712"/>
                    </a:ext>
                  </a:extLst>
                </a:gridCol>
                <a:gridCol w="2311400">
                  <a:extLst>
                    <a:ext uri="{9D8B030D-6E8A-4147-A177-3AD203B41FA5}">
                      <a16:colId xmlns:a16="http://schemas.microsoft.com/office/drawing/2014/main" val="3320296191"/>
                    </a:ext>
                  </a:extLst>
                </a:gridCol>
                <a:gridCol w="2311400">
                  <a:extLst>
                    <a:ext uri="{9D8B030D-6E8A-4147-A177-3AD203B41FA5}">
                      <a16:colId xmlns:a16="http://schemas.microsoft.com/office/drawing/2014/main" val="866992247"/>
                    </a:ext>
                  </a:extLst>
                </a:gridCol>
              </a:tblGrid>
              <a:tr h="452881">
                <a:tc>
                  <a:txBody>
                    <a:bodyPr/>
                    <a:lstStyle/>
                    <a:p>
                      <a:pPr algn="ctr"/>
                      <a:r>
                        <a:rPr lang="vi-VN" dirty="0" smtClean="0">
                          <a:latin typeface="+mj-lt"/>
                        </a:rPr>
                        <a:t>Di</a:t>
                      </a:r>
                      <a:r>
                        <a:rPr lang="vi-VN" baseline="0" dirty="0" smtClean="0">
                          <a:latin typeface="+mj-lt"/>
                        </a:rPr>
                        <a:t> sản</a:t>
                      </a:r>
                      <a:endParaRPr lang="vi-VN" dirty="0">
                        <a:latin typeface="+mj-lt"/>
                      </a:endParaRPr>
                    </a:p>
                  </a:txBody>
                  <a:tcPr>
                    <a:solidFill>
                      <a:schemeClr val="accent2">
                        <a:lumMod val="75000"/>
                      </a:schemeClr>
                    </a:solidFill>
                  </a:tcPr>
                </a:tc>
                <a:tc>
                  <a:txBody>
                    <a:bodyPr/>
                    <a:lstStyle/>
                    <a:p>
                      <a:pPr algn="ctr"/>
                      <a:r>
                        <a:rPr lang="vi-VN" dirty="0" smtClean="0">
                          <a:latin typeface="+mj-lt"/>
                        </a:rPr>
                        <a:t>Hình</a:t>
                      </a:r>
                      <a:r>
                        <a:rPr lang="vi-VN" baseline="0" dirty="0" smtClean="0">
                          <a:latin typeface="+mj-lt"/>
                        </a:rPr>
                        <a:t> ảnh</a:t>
                      </a:r>
                      <a:endParaRPr lang="vi-VN" dirty="0">
                        <a:latin typeface="+mj-lt"/>
                      </a:endParaRPr>
                    </a:p>
                  </a:txBody>
                  <a:tcPr>
                    <a:solidFill>
                      <a:schemeClr val="accent2">
                        <a:lumMod val="75000"/>
                      </a:schemeClr>
                    </a:solidFill>
                  </a:tcPr>
                </a:tc>
                <a:tc>
                  <a:txBody>
                    <a:bodyPr/>
                    <a:lstStyle/>
                    <a:p>
                      <a:pPr algn="ctr"/>
                      <a:r>
                        <a:rPr lang="vi-VN" dirty="0" smtClean="0">
                          <a:latin typeface="+mj-lt"/>
                        </a:rPr>
                        <a:t>Địa điểm</a:t>
                      </a:r>
                      <a:endParaRPr lang="vi-VN" dirty="0">
                        <a:latin typeface="+mj-lt"/>
                      </a:endParaRPr>
                    </a:p>
                  </a:txBody>
                  <a:tcPr>
                    <a:solidFill>
                      <a:schemeClr val="accent2">
                        <a:lumMod val="75000"/>
                      </a:schemeClr>
                    </a:solidFill>
                  </a:tcPr>
                </a:tc>
                <a:tc>
                  <a:txBody>
                    <a:bodyPr/>
                    <a:lstStyle/>
                    <a:p>
                      <a:pPr algn="ctr"/>
                      <a:r>
                        <a:rPr lang="vi-VN" dirty="0" smtClean="0">
                          <a:latin typeface="+mj-lt"/>
                        </a:rPr>
                        <a:t>Thời</a:t>
                      </a:r>
                      <a:r>
                        <a:rPr lang="vi-VN" baseline="0" dirty="0" smtClean="0">
                          <a:latin typeface="+mj-lt"/>
                        </a:rPr>
                        <a:t> gian</a:t>
                      </a:r>
                      <a:endParaRPr lang="vi-VN" dirty="0">
                        <a:latin typeface="+mj-lt"/>
                      </a:endParaRPr>
                    </a:p>
                  </a:txBody>
                  <a:tcPr>
                    <a:solidFill>
                      <a:schemeClr val="accent2">
                        <a:lumMod val="75000"/>
                      </a:schemeClr>
                    </a:solidFill>
                  </a:tcPr>
                </a:tc>
                <a:extLst>
                  <a:ext uri="{0D108BD9-81ED-4DB2-BD59-A6C34878D82A}">
                    <a16:rowId xmlns:a16="http://schemas.microsoft.com/office/drawing/2014/main" val="2364831730"/>
                  </a:ext>
                </a:extLst>
              </a:tr>
              <a:tr h="596600">
                <a:tc>
                  <a:txBody>
                    <a:bodyPr/>
                    <a:lstStyle/>
                    <a:p>
                      <a:pPr algn="ctr"/>
                      <a:r>
                        <a:rPr lang="vi-VN" sz="1800" b="1" dirty="0" smtClean="0">
                          <a:latin typeface="+mj-lt"/>
                        </a:rPr>
                        <a:t>Vịnh</a:t>
                      </a:r>
                      <a:r>
                        <a:rPr lang="vi-VN" sz="1800" b="1" baseline="0" dirty="0" smtClean="0">
                          <a:latin typeface="+mj-lt"/>
                        </a:rPr>
                        <a:t> Hạ Long</a:t>
                      </a:r>
                      <a:endParaRPr lang="vi-VN" sz="1800" b="1" dirty="0">
                        <a:latin typeface="+mj-lt"/>
                      </a:endParaRPr>
                    </a:p>
                  </a:txBody>
                  <a:tcPr>
                    <a:solidFill>
                      <a:schemeClr val="accent4">
                        <a:lumMod val="40000"/>
                        <a:lumOff val="60000"/>
                      </a:schemeClr>
                    </a:solidFill>
                  </a:tcPr>
                </a:tc>
                <a:tc>
                  <a:txBody>
                    <a:bodyPr/>
                    <a:lstStyle/>
                    <a:p>
                      <a:pPr algn="ctr"/>
                      <a:endParaRPr lang="vi-VN" sz="1900" dirty="0">
                        <a:latin typeface="+mj-lt"/>
                      </a:endParaRPr>
                    </a:p>
                  </a:txBody>
                  <a:tcPr>
                    <a:solidFill>
                      <a:schemeClr val="accent4">
                        <a:lumMod val="40000"/>
                        <a:lumOff val="60000"/>
                      </a:schemeClr>
                    </a:solidFill>
                  </a:tcPr>
                </a:tc>
                <a:tc>
                  <a:txBody>
                    <a:bodyPr/>
                    <a:lstStyle/>
                    <a:p>
                      <a:pPr algn="ctr"/>
                      <a:r>
                        <a:rPr lang="vi-VN" sz="1900" dirty="0" smtClean="0">
                          <a:latin typeface="+mj-lt"/>
                        </a:rPr>
                        <a:t>Quảng</a:t>
                      </a:r>
                      <a:r>
                        <a:rPr lang="vi-VN" sz="1900" baseline="0" dirty="0" smtClean="0">
                          <a:latin typeface="+mj-lt"/>
                        </a:rPr>
                        <a:t> Ninh</a:t>
                      </a:r>
                      <a:endParaRPr lang="vi-VN" sz="1900" dirty="0">
                        <a:latin typeface="+mj-lt"/>
                      </a:endParaRPr>
                    </a:p>
                  </a:txBody>
                  <a:tcPr>
                    <a:solidFill>
                      <a:schemeClr val="accent4">
                        <a:lumMod val="40000"/>
                        <a:lumOff val="60000"/>
                      </a:schemeClr>
                    </a:solidFill>
                  </a:tcPr>
                </a:tc>
                <a:tc>
                  <a:txBody>
                    <a:bodyPr/>
                    <a:lstStyle/>
                    <a:p>
                      <a:pPr algn="ctr"/>
                      <a:r>
                        <a:rPr lang="vi-VN" sz="1900" dirty="0" smtClean="0">
                          <a:latin typeface="+mj-lt"/>
                        </a:rPr>
                        <a:t>1994</a:t>
                      </a:r>
                      <a:endParaRPr lang="vi-VN" sz="1900" dirty="0">
                        <a:latin typeface="+mj-lt"/>
                      </a:endParaRPr>
                    </a:p>
                  </a:txBody>
                  <a:tcPr>
                    <a:solidFill>
                      <a:schemeClr val="accent4">
                        <a:lumMod val="40000"/>
                        <a:lumOff val="60000"/>
                      </a:schemeClr>
                    </a:solidFill>
                  </a:tcPr>
                </a:tc>
                <a:extLst>
                  <a:ext uri="{0D108BD9-81ED-4DB2-BD59-A6C34878D82A}">
                    <a16:rowId xmlns:a16="http://schemas.microsoft.com/office/drawing/2014/main" val="937662127"/>
                  </a:ext>
                </a:extLst>
              </a:tr>
              <a:tr h="596348">
                <a:tc>
                  <a:txBody>
                    <a:bodyPr/>
                    <a:lstStyle/>
                    <a:p>
                      <a:pPr algn="ctr"/>
                      <a:r>
                        <a:rPr lang="vi-VN" sz="1800" b="1" dirty="0" smtClean="0">
                          <a:latin typeface="+mj-lt"/>
                        </a:rPr>
                        <a:t>Vườn</a:t>
                      </a:r>
                      <a:r>
                        <a:rPr lang="vi-VN" sz="1800" b="1" baseline="0" dirty="0" smtClean="0">
                          <a:latin typeface="+mj-lt"/>
                        </a:rPr>
                        <a:t> Quốc gia </a:t>
                      </a:r>
                    </a:p>
                    <a:p>
                      <a:pPr algn="ctr"/>
                      <a:r>
                        <a:rPr lang="vi-VN" sz="1800" b="1" baseline="0" dirty="0" smtClean="0">
                          <a:latin typeface="+mj-lt"/>
                        </a:rPr>
                        <a:t>Phong Nha - Kẻ Bàng </a:t>
                      </a:r>
                      <a:endParaRPr lang="vi-VN" sz="1800" b="1" dirty="0">
                        <a:latin typeface="+mj-lt"/>
                      </a:endParaRPr>
                    </a:p>
                  </a:txBody>
                  <a:tcPr>
                    <a:solidFill>
                      <a:schemeClr val="accent4">
                        <a:lumMod val="20000"/>
                        <a:lumOff val="80000"/>
                      </a:schemeClr>
                    </a:solidFill>
                  </a:tcPr>
                </a:tc>
                <a:tc>
                  <a:txBody>
                    <a:bodyPr/>
                    <a:lstStyle/>
                    <a:p>
                      <a:pPr algn="ctr"/>
                      <a:endParaRPr lang="vi-VN" sz="1900" dirty="0">
                        <a:latin typeface="+mj-lt"/>
                      </a:endParaRPr>
                    </a:p>
                  </a:txBody>
                  <a:tcPr>
                    <a:solidFill>
                      <a:schemeClr val="accent4">
                        <a:lumMod val="20000"/>
                        <a:lumOff val="80000"/>
                      </a:schemeClr>
                    </a:solidFill>
                  </a:tcPr>
                </a:tc>
                <a:tc>
                  <a:txBody>
                    <a:bodyPr/>
                    <a:lstStyle/>
                    <a:p>
                      <a:pPr algn="ctr"/>
                      <a:r>
                        <a:rPr lang="vi-VN" sz="1900" dirty="0" smtClean="0">
                          <a:latin typeface="+mj-lt"/>
                        </a:rPr>
                        <a:t>Quảng</a:t>
                      </a:r>
                      <a:r>
                        <a:rPr lang="vi-VN" sz="1900" baseline="0" dirty="0" smtClean="0">
                          <a:latin typeface="+mj-lt"/>
                        </a:rPr>
                        <a:t> Bình</a:t>
                      </a:r>
                      <a:endParaRPr lang="vi-VN" sz="1900" dirty="0">
                        <a:latin typeface="+mj-lt"/>
                      </a:endParaRPr>
                    </a:p>
                  </a:txBody>
                  <a:tcPr>
                    <a:solidFill>
                      <a:schemeClr val="accent4">
                        <a:lumMod val="20000"/>
                        <a:lumOff val="80000"/>
                      </a:schemeClr>
                    </a:solidFill>
                  </a:tcPr>
                </a:tc>
                <a:tc>
                  <a:txBody>
                    <a:bodyPr/>
                    <a:lstStyle/>
                    <a:p>
                      <a:pPr algn="ctr"/>
                      <a:r>
                        <a:rPr lang="vi-VN" sz="1900" dirty="0" smtClean="0">
                          <a:latin typeface="+mj-lt"/>
                        </a:rPr>
                        <a:t>2003</a:t>
                      </a:r>
                      <a:endParaRPr lang="vi-VN" sz="1900" dirty="0">
                        <a:latin typeface="+mj-lt"/>
                      </a:endParaRPr>
                    </a:p>
                  </a:txBody>
                  <a:tcPr>
                    <a:solidFill>
                      <a:schemeClr val="accent4">
                        <a:lumMod val="20000"/>
                        <a:lumOff val="80000"/>
                      </a:schemeClr>
                    </a:solidFill>
                  </a:tcPr>
                </a:tc>
                <a:extLst>
                  <a:ext uri="{0D108BD9-81ED-4DB2-BD59-A6C34878D82A}">
                    <a16:rowId xmlns:a16="http://schemas.microsoft.com/office/drawing/2014/main" val="561916451"/>
                  </a:ext>
                </a:extLst>
              </a:tr>
              <a:tr h="655983">
                <a:tc>
                  <a:txBody>
                    <a:bodyPr/>
                    <a:lstStyle/>
                    <a:p>
                      <a:pPr algn="ctr"/>
                      <a:r>
                        <a:rPr lang="vi-VN" sz="1800" b="1" dirty="0" smtClean="0">
                          <a:latin typeface="+mj-lt"/>
                        </a:rPr>
                        <a:t>Cố</a:t>
                      </a:r>
                      <a:r>
                        <a:rPr lang="vi-VN" sz="1800" b="1" baseline="0" dirty="0" smtClean="0">
                          <a:latin typeface="+mj-lt"/>
                        </a:rPr>
                        <a:t> đô Huế</a:t>
                      </a:r>
                      <a:endParaRPr lang="vi-VN" sz="1800" b="1" dirty="0">
                        <a:latin typeface="+mj-lt"/>
                      </a:endParaRPr>
                    </a:p>
                  </a:txBody>
                  <a:tcPr/>
                </a:tc>
                <a:tc>
                  <a:txBody>
                    <a:bodyPr/>
                    <a:lstStyle/>
                    <a:p>
                      <a:pPr algn="ctr"/>
                      <a:endParaRPr lang="vi-VN" sz="1900" dirty="0">
                        <a:latin typeface="+mj-lt"/>
                      </a:endParaRPr>
                    </a:p>
                  </a:txBody>
                  <a:tcPr/>
                </a:tc>
                <a:tc>
                  <a:txBody>
                    <a:bodyPr/>
                    <a:lstStyle/>
                    <a:p>
                      <a:pPr algn="ctr"/>
                      <a:r>
                        <a:rPr lang="vi-VN" sz="1900" dirty="0" smtClean="0">
                          <a:latin typeface="+mj-lt"/>
                        </a:rPr>
                        <a:t>Huế</a:t>
                      </a:r>
                      <a:endParaRPr lang="vi-VN" sz="1900" dirty="0">
                        <a:latin typeface="+mj-lt"/>
                      </a:endParaRPr>
                    </a:p>
                  </a:txBody>
                  <a:tcPr/>
                </a:tc>
                <a:tc>
                  <a:txBody>
                    <a:bodyPr/>
                    <a:lstStyle/>
                    <a:p>
                      <a:pPr algn="ctr"/>
                      <a:r>
                        <a:rPr lang="vi-VN" sz="1900" dirty="0" smtClean="0">
                          <a:latin typeface="+mj-lt"/>
                        </a:rPr>
                        <a:t>1993</a:t>
                      </a:r>
                      <a:endParaRPr lang="vi-VN" sz="1900" dirty="0">
                        <a:latin typeface="+mj-lt"/>
                      </a:endParaRPr>
                    </a:p>
                  </a:txBody>
                  <a:tcPr/>
                </a:tc>
                <a:extLst>
                  <a:ext uri="{0D108BD9-81ED-4DB2-BD59-A6C34878D82A}">
                    <a16:rowId xmlns:a16="http://schemas.microsoft.com/office/drawing/2014/main" val="3884241315"/>
                  </a:ext>
                </a:extLst>
              </a:tr>
              <a:tr h="748552">
                <a:tc>
                  <a:txBody>
                    <a:bodyPr/>
                    <a:lstStyle/>
                    <a:p>
                      <a:pPr algn="ctr"/>
                      <a:r>
                        <a:rPr lang="vi-VN" sz="1800" b="1" dirty="0" smtClean="0">
                          <a:latin typeface="+mj-lt"/>
                        </a:rPr>
                        <a:t>Phố</a:t>
                      </a:r>
                      <a:r>
                        <a:rPr lang="vi-VN" sz="1800" b="1" baseline="0" dirty="0" smtClean="0">
                          <a:latin typeface="+mj-lt"/>
                        </a:rPr>
                        <a:t> Cổ Hội An</a:t>
                      </a:r>
                      <a:endParaRPr lang="vi-VN" sz="1800" b="1" dirty="0">
                        <a:latin typeface="+mj-lt"/>
                      </a:endParaRPr>
                    </a:p>
                  </a:txBody>
                  <a:tcPr/>
                </a:tc>
                <a:tc>
                  <a:txBody>
                    <a:bodyPr/>
                    <a:lstStyle/>
                    <a:p>
                      <a:pPr algn="ctr"/>
                      <a:endParaRPr lang="vi-VN" sz="1900">
                        <a:latin typeface="+mj-lt"/>
                      </a:endParaRPr>
                    </a:p>
                  </a:txBody>
                  <a:tcPr/>
                </a:tc>
                <a:tc>
                  <a:txBody>
                    <a:bodyPr/>
                    <a:lstStyle/>
                    <a:p>
                      <a:pPr algn="ctr"/>
                      <a:r>
                        <a:rPr lang="vi-VN" sz="1900" dirty="0" smtClean="0">
                          <a:latin typeface="+mj-lt"/>
                        </a:rPr>
                        <a:t>Quảng</a:t>
                      </a:r>
                      <a:r>
                        <a:rPr lang="vi-VN" sz="1900" baseline="0" dirty="0" smtClean="0">
                          <a:latin typeface="+mj-lt"/>
                        </a:rPr>
                        <a:t> Nam</a:t>
                      </a:r>
                      <a:endParaRPr lang="vi-VN" sz="1900" dirty="0">
                        <a:latin typeface="+mj-lt"/>
                      </a:endParaRPr>
                    </a:p>
                  </a:txBody>
                  <a:tcPr/>
                </a:tc>
                <a:tc>
                  <a:txBody>
                    <a:bodyPr/>
                    <a:lstStyle/>
                    <a:p>
                      <a:pPr algn="ctr"/>
                      <a:r>
                        <a:rPr lang="vi-VN" sz="1900" dirty="0" smtClean="0">
                          <a:latin typeface="+mj-lt"/>
                        </a:rPr>
                        <a:t>1999</a:t>
                      </a:r>
                      <a:endParaRPr lang="vi-VN" sz="1900" dirty="0">
                        <a:latin typeface="+mj-lt"/>
                      </a:endParaRPr>
                    </a:p>
                  </a:txBody>
                  <a:tcPr/>
                </a:tc>
                <a:extLst>
                  <a:ext uri="{0D108BD9-81ED-4DB2-BD59-A6C34878D82A}">
                    <a16:rowId xmlns:a16="http://schemas.microsoft.com/office/drawing/2014/main" val="3962188975"/>
                  </a:ext>
                </a:extLst>
              </a:tr>
              <a:tr h="785245">
                <a:tc>
                  <a:txBody>
                    <a:bodyPr/>
                    <a:lstStyle/>
                    <a:p>
                      <a:pPr algn="ctr"/>
                      <a:r>
                        <a:rPr lang="vi-VN" sz="1800" b="1" dirty="0" smtClean="0">
                          <a:latin typeface="+mj-lt"/>
                        </a:rPr>
                        <a:t>Thánh</a:t>
                      </a:r>
                      <a:r>
                        <a:rPr lang="vi-VN" sz="1800" b="1" baseline="0" dirty="0" smtClean="0">
                          <a:latin typeface="+mj-lt"/>
                        </a:rPr>
                        <a:t> địa Mĩ Sơn</a:t>
                      </a:r>
                      <a:endParaRPr lang="vi-VN" sz="1800" b="1" dirty="0">
                        <a:latin typeface="+mj-lt"/>
                      </a:endParaRPr>
                    </a:p>
                  </a:txBody>
                  <a:tcPr/>
                </a:tc>
                <a:tc>
                  <a:txBody>
                    <a:bodyPr/>
                    <a:lstStyle/>
                    <a:p>
                      <a:pPr algn="ctr"/>
                      <a:endParaRPr lang="vi-VN" sz="1900" dirty="0">
                        <a:latin typeface="+mj-lt"/>
                      </a:endParaRPr>
                    </a:p>
                  </a:txBody>
                  <a:tcPr/>
                </a:tc>
                <a:tc>
                  <a:txBody>
                    <a:bodyPr/>
                    <a:lstStyle/>
                    <a:p>
                      <a:pPr algn="ctr"/>
                      <a:r>
                        <a:rPr lang="vi-VN" sz="1900" dirty="0" smtClean="0">
                          <a:latin typeface="+mj-lt"/>
                        </a:rPr>
                        <a:t>Quảng</a:t>
                      </a:r>
                      <a:r>
                        <a:rPr lang="vi-VN" sz="1900" baseline="0" dirty="0" smtClean="0">
                          <a:latin typeface="+mj-lt"/>
                        </a:rPr>
                        <a:t> Nam</a:t>
                      </a:r>
                      <a:endParaRPr lang="vi-VN" sz="1900" dirty="0">
                        <a:latin typeface="+mj-lt"/>
                      </a:endParaRPr>
                    </a:p>
                  </a:txBody>
                  <a:tcPr/>
                </a:tc>
                <a:tc>
                  <a:txBody>
                    <a:bodyPr/>
                    <a:lstStyle/>
                    <a:p>
                      <a:pPr algn="ctr"/>
                      <a:r>
                        <a:rPr lang="vi-VN" sz="1900" dirty="0" smtClean="0">
                          <a:latin typeface="+mj-lt"/>
                        </a:rPr>
                        <a:t>1999</a:t>
                      </a:r>
                      <a:endParaRPr lang="vi-VN" sz="1900" dirty="0">
                        <a:latin typeface="+mj-lt"/>
                      </a:endParaRPr>
                    </a:p>
                  </a:txBody>
                  <a:tcPr/>
                </a:tc>
                <a:extLst>
                  <a:ext uri="{0D108BD9-81ED-4DB2-BD59-A6C34878D82A}">
                    <a16:rowId xmlns:a16="http://schemas.microsoft.com/office/drawing/2014/main" val="3074277510"/>
                  </a:ext>
                </a:extLst>
              </a:tr>
              <a:tr h="785245">
                <a:tc>
                  <a:txBody>
                    <a:bodyPr/>
                    <a:lstStyle/>
                    <a:p>
                      <a:pPr algn="ctr"/>
                      <a:r>
                        <a:rPr lang="vi-VN" sz="1800" b="1" dirty="0" smtClean="0">
                          <a:latin typeface="+mj-lt"/>
                        </a:rPr>
                        <a:t>Hoàng</a:t>
                      </a:r>
                      <a:r>
                        <a:rPr lang="vi-VN" sz="1800" b="1" baseline="0" dirty="0" smtClean="0">
                          <a:latin typeface="+mj-lt"/>
                        </a:rPr>
                        <a:t> thành Thăng Long</a:t>
                      </a:r>
                      <a:endParaRPr lang="vi-VN" sz="1800" b="1" dirty="0">
                        <a:latin typeface="+mj-lt"/>
                      </a:endParaRPr>
                    </a:p>
                  </a:txBody>
                  <a:tcPr/>
                </a:tc>
                <a:tc>
                  <a:txBody>
                    <a:bodyPr/>
                    <a:lstStyle/>
                    <a:p>
                      <a:pPr algn="ctr"/>
                      <a:endParaRPr lang="vi-VN" sz="1900" dirty="0">
                        <a:latin typeface="+mj-lt"/>
                      </a:endParaRPr>
                    </a:p>
                  </a:txBody>
                  <a:tcPr/>
                </a:tc>
                <a:tc>
                  <a:txBody>
                    <a:bodyPr/>
                    <a:lstStyle/>
                    <a:p>
                      <a:pPr algn="ctr"/>
                      <a:r>
                        <a:rPr lang="vi-VN" sz="1900" dirty="0" smtClean="0">
                          <a:latin typeface="+mj-lt"/>
                        </a:rPr>
                        <a:t>Hà</a:t>
                      </a:r>
                      <a:r>
                        <a:rPr lang="vi-VN" sz="1900" baseline="0" dirty="0" smtClean="0">
                          <a:latin typeface="+mj-lt"/>
                        </a:rPr>
                        <a:t> Nội</a:t>
                      </a:r>
                      <a:endParaRPr lang="vi-VN" sz="1900" dirty="0">
                        <a:latin typeface="+mj-lt"/>
                      </a:endParaRPr>
                    </a:p>
                  </a:txBody>
                  <a:tcPr/>
                </a:tc>
                <a:tc>
                  <a:txBody>
                    <a:bodyPr/>
                    <a:lstStyle/>
                    <a:p>
                      <a:pPr algn="ctr"/>
                      <a:r>
                        <a:rPr lang="vi-VN" sz="1900" dirty="0" smtClean="0">
                          <a:latin typeface="+mj-lt"/>
                        </a:rPr>
                        <a:t>2010</a:t>
                      </a:r>
                      <a:endParaRPr lang="vi-VN" sz="1900" dirty="0">
                        <a:latin typeface="+mj-lt"/>
                      </a:endParaRPr>
                    </a:p>
                  </a:txBody>
                  <a:tcPr/>
                </a:tc>
                <a:extLst>
                  <a:ext uri="{0D108BD9-81ED-4DB2-BD59-A6C34878D82A}">
                    <a16:rowId xmlns:a16="http://schemas.microsoft.com/office/drawing/2014/main" val="575702808"/>
                  </a:ext>
                </a:extLst>
              </a:tr>
              <a:tr h="917392">
                <a:tc>
                  <a:txBody>
                    <a:bodyPr/>
                    <a:lstStyle/>
                    <a:p>
                      <a:pPr algn="ctr"/>
                      <a:r>
                        <a:rPr lang="vi-VN" sz="1800" b="1" dirty="0" smtClean="0">
                          <a:latin typeface="+mj-lt"/>
                        </a:rPr>
                        <a:t>Thành</a:t>
                      </a:r>
                      <a:r>
                        <a:rPr lang="vi-VN" sz="1800" b="1" baseline="0" dirty="0" smtClean="0">
                          <a:latin typeface="+mj-lt"/>
                        </a:rPr>
                        <a:t> nhà Hồ</a:t>
                      </a:r>
                      <a:endParaRPr lang="vi-VN" sz="1800" b="1" dirty="0">
                        <a:latin typeface="+mj-lt"/>
                      </a:endParaRPr>
                    </a:p>
                  </a:txBody>
                  <a:tcPr/>
                </a:tc>
                <a:tc>
                  <a:txBody>
                    <a:bodyPr/>
                    <a:lstStyle/>
                    <a:p>
                      <a:pPr algn="ctr"/>
                      <a:endParaRPr lang="vi-VN" sz="1900" dirty="0">
                        <a:latin typeface="+mj-lt"/>
                      </a:endParaRPr>
                    </a:p>
                  </a:txBody>
                  <a:tcPr/>
                </a:tc>
                <a:tc>
                  <a:txBody>
                    <a:bodyPr/>
                    <a:lstStyle/>
                    <a:p>
                      <a:pPr algn="ctr"/>
                      <a:r>
                        <a:rPr lang="vi-VN" sz="1900" dirty="0" smtClean="0">
                          <a:latin typeface="+mj-lt"/>
                        </a:rPr>
                        <a:t>Thanh Hóa</a:t>
                      </a:r>
                      <a:endParaRPr lang="vi-VN" sz="1900" dirty="0">
                        <a:latin typeface="+mj-lt"/>
                      </a:endParaRPr>
                    </a:p>
                  </a:txBody>
                  <a:tcPr/>
                </a:tc>
                <a:tc>
                  <a:txBody>
                    <a:bodyPr/>
                    <a:lstStyle/>
                    <a:p>
                      <a:pPr algn="ctr"/>
                      <a:r>
                        <a:rPr lang="vi-VN" sz="1900" dirty="0" smtClean="0">
                          <a:latin typeface="+mj-lt"/>
                        </a:rPr>
                        <a:t>2011</a:t>
                      </a:r>
                      <a:endParaRPr lang="vi-VN" sz="1900" dirty="0">
                        <a:latin typeface="+mj-lt"/>
                      </a:endParaRPr>
                    </a:p>
                  </a:txBody>
                  <a:tcPr/>
                </a:tc>
                <a:extLst>
                  <a:ext uri="{0D108BD9-81ED-4DB2-BD59-A6C34878D82A}">
                    <a16:rowId xmlns:a16="http://schemas.microsoft.com/office/drawing/2014/main" val="3875893577"/>
                  </a:ext>
                </a:extLst>
              </a:tr>
              <a:tr h="1179169">
                <a:tc>
                  <a:txBody>
                    <a:bodyPr/>
                    <a:lstStyle/>
                    <a:p>
                      <a:pPr algn="ctr"/>
                      <a:r>
                        <a:rPr lang="vi-VN" sz="1800" b="1" dirty="0" smtClean="0">
                          <a:latin typeface="+mj-lt"/>
                        </a:rPr>
                        <a:t>Quần</a:t>
                      </a:r>
                      <a:r>
                        <a:rPr lang="vi-VN" sz="1800" b="1" baseline="0" dirty="0" smtClean="0">
                          <a:latin typeface="+mj-lt"/>
                        </a:rPr>
                        <a:t> thể danh thắng Tràng An</a:t>
                      </a:r>
                      <a:endParaRPr lang="vi-VN" sz="1800" b="1" dirty="0">
                        <a:latin typeface="+mj-lt"/>
                      </a:endParaRPr>
                    </a:p>
                  </a:txBody>
                  <a:tcPr>
                    <a:solidFill>
                      <a:schemeClr val="accent6">
                        <a:lumMod val="60000"/>
                        <a:lumOff val="40000"/>
                      </a:schemeClr>
                    </a:solidFill>
                  </a:tcPr>
                </a:tc>
                <a:tc>
                  <a:txBody>
                    <a:bodyPr/>
                    <a:lstStyle/>
                    <a:p>
                      <a:pPr algn="ctr"/>
                      <a:endParaRPr lang="vi-VN" sz="1900" dirty="0">
                        <a:latin typeface="+mj-lt"/>
                      </a:endParaRPr>
                    </a:p>
                  </a:txBody>
                  <a:tcPr>
                    <a:solidFill>
                      <a:schemeClr val="accent6">
                        <a:lumMod val="60000"/>
                        <a:lumOff val="40000"/>
                      </a:schemeClr>
                    </a:solidFill>
                  </a:tcPr>
                </a:tc>
                <a:tc>
                  <a:txBody>
                    <a:bodyPr/>
                    <a:lstStyle/>
                    <a:p>
                      <a:pPr algn="ctr"/>
                      <a:r>
                        <a:rPr lang="vi-VN" sz="1900" dirty="0" smtClean="0">
                          <a:latin typeface="+mj-lt"/>
                        </a:rPr>
                        <a:t>Ninh Bình</a:t>
                      </a:r>
                      <a:endParaRPr lang="vi-VN" sz="1900" dirty="0">
                        <a:latin typeface="+mj-lt"/>
                      </a:endParaRPr>
                    </a:p>
                  </a:txBody>
                  <a:tcPr>
                    <a:solidFill>
                      <a:schemeClr val="accent6">
                        <a:lumMod val="60000"/>
                        <a:lumOff val="40000"/>
                      </a:schemeClr>
                    </a:solidFill>
                  </a:tcPr>
                </a:tc>
                <a:tc>
                  <a:txBody>
                    <a:bodyPr/>
                    <a:lstStyle/>
                    <a:p>
                      <a:pPr algn="ctr"/>
                      <a:r>
                        <a:rPr lang="vi-VN" sz="1900" dirty="0" smtClean="0">
                          <a:latin typeface="+mj-lt"/>
                        </a:rPr>
                        <a:t>2014</a:t>
                      </a:r>
                      <a:endParaRPr lang="vi-VN" sz="1900" dirty="0">
                        <a:latin typeface="+mj-lt"/>
                      </a:endParaRPr>
                    </a:p>
                  </a:txBody>
                  <a:tcPr>
                    <a:solidFill>
                      <a:schemeClr val="accent6">
                        <a:lumMod val="60000"/>
                        <a:lumOff val="40000"/>
                      </a:schemeClr>
                    </a:solidFill>
                  </a:tcPr>
                </a:tc>
                <a:extLst>
                  <a:ext uri="{0D108BD9-81ED-4DB2-BD59-A6C34878D82A}">
                    <a16:rowId xmlns:a16="http://schemas.microsoft.com/office/drawing/2014/main" val="3257953295"/>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412973" y="819670"/>
            <a:ext cx="1610104" cy="6262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47" y="1448139"/>
            <a:ext cx="1630679" cy="6457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438" y="2084929"/>
            <a:ext cx="1606732" cy="64105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345" y="2752722"/>
            <a:ext cx="1606732" cy="7147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6347" y="3462772"/>
            <a:ext cx="1606732" cy="73608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2474" y="5098775"/>
            <a:ext cx="1594552" cy="83028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5438" y="5982533"/>
            <a:ext cx="1670562" cy="770282"/>
          </a:xfrm>
          <a:prstGeom prst="rect">
            <a:avLst/>
          </a:prstGeom>
        </p:spPr>
      </p:pic>
      <p:sp>
        <p:nvSpPr>
          <p:cNvPr id="14" name="Left Brace 13"/>
          <p:cNvSpPr/>
          <p:nvPr/>
        </p:nvSpPr>
        <p:spPr>
          <a:xfrm>
            <a:off x="1335907" y="856155"/>
            <a:ext cx="195019" cy="120893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vi-VN"/>
          </a:p>
        </p:txBody>
      </p:sp>
      <p:sp>
        <p:nvSpPr>
          <p:cNvPr id="15" name="Left Brace 14"/>
          <p:cNvSpPr/>
          <p:nvPr/>
        </p:nvSpPr>
        <p:spPr>
          <a:xfrm>
            <a:off x="1372514" y="2356618"/>
            <a:ext cx="182313" cy="31099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6" name="Left Brace 15"/>
          <p:cNvSpPr/>
          <p:nvPr/>
        </p:nvSpPr>
        <p:spPr>
          <a:xfrm>
            <a:off x="1393764" y="5983356"/>
            <a:ext cx="161063" cy="769459"/>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vi-VN"/>
          </a:p>
        </p:txBody>
      </p:sp>
      <p:sp>
        <p:nvSpPr>
          <p:cNvPr id="17" name="TextBox 16"/>
          <p:cNvSpPr txBox="1"/>
          <p:nvPr/>
        </p:nvSpPr>
        <p:spPr>
          <a:xfrm>
            <a:off x="-1" y="1120941"/>
            <a:ext cx="1393765" cy="1200329"/>
          </a:xfrm>
          <a:prstGeom prst="rect">
            <a:avLst/>
          </a:prstGeom>
          <a:noFill/>
        </p:spPr>
        <p:txBody>
          <a:bodyPr wrap="square" rtlCol="0">
            <a:spAutoFit/>
          </a:bodyPr>
          <a:lstStyle/>
          <a:p>
            <a:pPr algn="ctr"/>
            <a:r>
              <a:rPr lang="vi-VN" b="1" dirty="0" smtClean="0">
                <a:solidFill>
                  <a:schemeClr val="accent4">
                    <a:lumMod val="75000"/>
                  </a:schemeClr>
                </a:solidFill>
                <a:latin typeface="+mj-lt"/>
              </a:rPr>
              <a:t>Di sản </a:t>
            </a:r>
          </a:p>
          <a:p>
            <a:pPr algn="ctr"/>
            <a:r>
              <a:rPr lang="vi-VN" b="1" dirty="0" smtClean="0">
                <a:solidFill>
                  <a:schemeClr val="accent4">
                    <a:lumMod val="75000"/>
                  </a:schemeClr>
                </a:solidFill>
                <a:latin typeface="+mj-lt"/>
              </a:rPr>
              <a:t>thiên nhiên</a:t>
            </a:r>
          </a:p>
          <a:p>
            <a:pPr algn="ctr"/>
            <a:r>
              <a:rPr lang="vi-VN" b="1" dirty="0" smtClean="0">
                <a:solidFill>
                  <a:schemeClr val="accent4">
                    <a:lumMod val="75000"/>
                  </a:schemeClr>
                </a:solidFill>
                <a:latin typeface="+mj-lt"/>
              </a:rPr>
              <a:t>(danh lam thắng cảnh)</a:t>
            </a:r>
            <a:endParaRPr lang="vi-VN" b="1" dirty="0">
              <a:solidFill>
                <a:schemeClr val="accent4">
                  <a:lumMod val="75000"/>
                </a:schemeClr>
              </a:solidFill>
              <a:latin typeface="+mj-lt"/>
            </a:endParaRPr>
          </a:p>
        </p:txBody>
      </p:sp>
      <p:sp>
        <p:nvSpPr>
          <p:cNvPr id="18" name="TextBox 17"/>
          <p:cNvSpPr txBox="1"/>
          <p:nvPr/>
        </p:nvSpPr>
        <p:spPr>
          <a:xfrm>
            <a:off x="249381" y="3288425"/>
            <a:ext cx="1137457" cy="923330"/>
          </a:xfrm>
          <a:prstGeom prst="rect">
            <a:avLst/>
          </a:prstGeom>
          <a:noFill/>
        </p:spPr>
        <p:txBody>
          <a:bodyPr wrap="square" rtlCol="0">
            <a:spAutoFit/>
          </a:bodyPr>
          <a:lstStyle/>
          <a:p>
            <a:pPr algn="ctr"/>
            <a:r>
              <a:rPr lang="vi-VN" b="1" dirty="0" smtClean="0">
                <a:solidFill>
                  <a:schemeClr val="accent1">
                    <a:lumMod val="50000"/>
                  </a:schemeClr>
                </a:solidFill>
                <a:latin typeface="+mj-lt"/>
              </a:rPr>
              <a:t>Di tích lịch sử - văn hóa</a:t>
            </a:r>
            <a:endParaRPr lang="vi-VN" b="1" dirty="0">
              <a:solidFill>
                <a:schemeClr val="accent1">
                  <a:lumMod val="50000"/>
                </a:schemeClr>
              </a:solidFill>
              <a:latin typeface="+mj-lt"/>
            </a:endParaRPr>
          </a:p>
        </p:txBody>
      </p:sp>
      <p:sp>
        <p:nvSpPr>
          <p:cNvPr id="19" name="TextBox 18"/>
          <p:cNvSpPr txBox="1"/>
          <p:nvPr/>
        </p:nvSpPr>
        <p:spPr>
          <a:xfrm>
            <a:off x="254186" y="5853343"/>
            <a:ext cx="1132652" cy="646331"/>
          </a:xfrm>
          <a:prstGeom prst="rect">
            <a:avLst/>
          </a:prstGeom>
          <a:noFill/>
        </p:spPr>
        <p:txBody>
          <a:bodyPr wrap="square" rtlCol="0">
            <a:spAutoFit/>
          </a:bodyPr>
          <a:lstStyle/>
          <a:p>
            <a:pPr algn="ctr"/>
            <a:r>
              <a:rPr lang="vi-VN" b="1" dirty="0" smtClean="0">
                <a:solidFill>
                  <a:schemeClr val="accent6">
                    <a:lumMod val="75000"/>
                  </a:schemeClr>
                </a:solidFill>
                <a:latin typeface="+mj-lt"/>
              </a:rPr>
              <a:t>Di sản hỗn hợp</a:t>
            </a:r>
            <a:endParaRPr lang="vi-VN" b="1" dirty="0">
              <a:solidFill>
                <a:schemeClr val="accent6">
                  <a:lumMod val="75000"/>
                </a:schemeClr>
              </a:solidFill>
              <a:latin typeface="+mj-lt"/>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5438" y="4231596"/>
            <a:ext cx="1597641" cy="813703"/>
          </a:xfrm>
          <a:prstGeom prst="rect">
            <a:avLst/>
          </a:prstGeom>
        </p:spPr>
      </p:pic>
    </p:spTree>
    <p:extLst>
      <p:ext uri="{BB962C8B-B14F-4D97-AF65-F5344CB8AC3E}">
        <p14:creationId xmlns:p14="http://schemas.microsoft.com/office/powerpoint/2010/main" val="3633633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5" y="354634"/>
            <a:ext cx="10515600" cy="4351338"/>
          </a:xfrm>
        </p:spPr>
        <p:txBody>
          <a:bodyPr/>
          <a:lstStyle/>
          <a:p>
            <a:pPr marL="0" indent="0">
              <a:buNone/>
            </a:pPr>
            <a:r>
              <a:rPr lang="vi-VN" sz="3000" dirty="0">
                <a:solidFill>
                  <a:srgbClr val="FF0000"/>
                </a:solidFill>
                <a:latin typeface="+mj-lt"/>
              </a:rPr>
              <a:t>S</a:t>
            </a:r>
            <a:r>
              <a:rPr lang="vi-VN" sz="3000" dirty="0" smtClean="0">
                <a:solidFill>
                  <a:srgbClr val="FF0000"/>
                </a:solidFill>
                <a:latin typeface="+mj-lt"/>
              </a:rPr>
              <a:t>ơ đồ tóm tắt:</a:t>
            </a:r>
            <a:r>
              <a:rPr lang="vi-VN" sz="3000" dirty="0" smtClean="0">
                <a:solidFill>
                  <a:srgbClr val="FF0000"/>
                </a:solidFill>
                <a:latin typeface="+mj-lt"/>
              </a:rPr>
              <a:t/>
            </a:r>
            <a:br>
              <a:rPr lang="vi-VN" sz="3000" dirty="0" smtClean="0">
                <a:solidFill>
                  <a:srgbClr val="FF0000"/>
                </a:solidFill>
                <a:latin typeface="+mj-lt"/>
              </a:rPr>
            </a:br>
            <a:endParaRPr lang="vi-VN" sz="3000" dirty="0" smtClean="0">
              <a:solidFill>
                <a:srgbClr val="FF0000"/>
              </a:solidFill>
              <a:latin typeface="+mj-lt"/>
            </a:endParaRPr>
          </a:p>
          <a:p>
            <a:pPr marL="0" indent="0">
              <a:buNone/>
            </a:pPr>
            <a:endParaRPr lang="vi-VN" dirty="0">
              <a:latin typeface="+mj-lt"/>
            </a:endParaRPr>
          </a:p>
        </p:txBody>
      </p:sp>
      <p:graphicFrame>
        <p:nvGraphicFramePr>
          <p:cNvPr id="4" name="Diagram 3"/>
          <p:cNvGraphicFramePr/>
          <p:nvPr>
            <p:extLst>
              <p:ext uri="{D42A27DB-BD31-4B8C-83A1-F6EECF244321}">
                <p14:modId xmlns:p14="http://schemas.microsoft.com/office/powerpoint/2010/main" val="2967440840"/>
              </p:ext>
            </p:extLst>
          </p:nvPr>
        </p:nvGraphicFramePr>
        <p:xfrm>
          <a:off x="720034" y="789240"/>
          <a:ext cx="10640392" cy="591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0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27" y="1825625"/>
            <a:ext cx="10515600" cy="1325563"/>
          </a:xfrm>
        </p:spPr>
        <p:txBody>
          <a:bodyPr>
            <a:normAutofit/>
          </a:bodyPr>
          <a:lstStyle/>
          <a:p>
            <a:pPr algn="ctr"/>
            <a:r>
              <a:rPr lang="vi-VN" sz="5000" b="1" dirty="0" smtClean="0">
                <a:solidFill>
                  <a:srgbClr val="FF0000"/>
                </a:solidFill>
              </a:rPr>
              <a:t>CỦNG CỐ</a:t>
            </a:r>
            <a:endParaRPr lang="vi-VN" sz="5000" b="1" dirty="0">
              <a:solidFill>
                <a:srgbClr val="FF0000"/>
              </a:solidFill>
            </a:endParaRPr>
          </a:p>
        </p:txBody>
      </p:sp>
      <p:sp>
        <p:nvSpPr>
          <p:cNvPr id="3" name="Content Placeholder 2"/>
          <p:cNvSpPr>
            <a:spLocks noGrp="1"/>
          </p:cNvSpPr>
          <p:nvPr>
            <p:ph idx="1"/>
          </p:nvPr>
        </p:nvSpPr>
        <p:spPr/>
        <p:txBody>
          <a:bodyPr/>
          <a:lstStyle/>
          <a:p>
            <a:endParaRPr lang="vi-VN" dirty="0"/>
          </a:p>
        </p:txBody>
      </p:sp>
    </p:spTree>
    <p:extLst>
      <p:ext uri="{BB962C8B-B14F-4D97-AF65-F5344CB8AC3E}">
        <p14:creationId xmlns:p14="http://schemas.microsoft.com/office/powerpoint/2010/main" val="1966823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838200" y="2931216"/>
            <a:ext cx="10515600" cy="3610873"/>
          </a:xfrm>
        </p:spPr>
        <p:txBody>
          <a:bodyPr>
            <a:normAutofit/>
          </a:bodyPr>
          <a:lstStyle/>
          <a:p>
            <a:pPr marL="0" indent="0">
              <a:buNone/>
            </a:pPr>
            <a:r>
              <a:rPr lang="vi-VN" sz="3500" dirty="0" smtClean="0">
                <a:latin typeface="+mj-lt"/>
              </a:rPr>
              <a:t>Luật chơi:</a:t>
            </a:r>
          </a:p>
          <a:p>
            <a:pPr marL="0" indent="0">
              <a:buNone/>
            </a:pPr>
            <a:r>
              <a:rPr lang="vi-VN" sz="3500" dirty="0" smtClean="0">
                <a:latin typeface="+mj-lt"/>
              </a:rPr>
              <a:t>          </a:t>
            </a:r>
            <a:r>
              <a:rPr lang="vi-VN" sz="3500" dirty="0" smtClean="0">
                <a:solidFill>
                  <a:srgbClr val="FF0000"/>
                </a:solidFill>
                <a:latin typeface="+mj-lt"/>
              </a:rPr>
              <a:t>Nêu tên và xác định những hình ảnh sau thuộc loại di sản văn hoá nào?</a:t>
            </a:r>
            <a:endParaRPr lang="vi-VN" sz="3500" dirty="0">
              <a:solidFill>
                <a:srgbClr val="FF0000"/>
              </a:solidFill>
              <a:latin typeface="+mj-lt"/>
            </a:endParaRPr>
          </a:p>
        </p:txBody>
      </p:sp>
      <p:sp>
        <p:nvSpPr>
          <p:cNvPr id="4" name="Wave 3"/>
          <p:cNvSpPr/>
          <p:nvPr/>
        </p:nvSpPr>
        <p:spPr>
          <a:xfrm>
            <a:off x="2117035" y="188841"/>
            <a:ext cx="7210838" cy="2566091"/>
          </a:xfrm>
          <a:prstGeom prst="wave">
            <a:avLst/>
          </a:prstGeom>
          <a:solidFill>
            <a:schemeClr val="accent4"/>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5" name="TextBox 4"/>
          <p:cNvSpPr txBox="1"/>
          <p:nvPr/>
        </p:nvSpPr>
        <p:spPr>
          <a:xfrm>
            <a:off x="2522054" y="1027906"/>
            <a:ext cx="6400800" cy="63094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3500" dirty="0" smtClean="0">
                <a:latin typeface="+mj-lt"/>
              </a:rPr>
              <a:t>TRÒ CHƠI “AI NHANH HƠN”</a:t>
            </a:r>
          </a:p>
        </p:txBody>
      </p:sp>
    </p:spTree>
    <p:extLst>
      <p:ext uri="{BB962C8B-B14F-4D97-AF65-F5344CB8AC3E}">
        <p14:creationId xmlns:p14="http://schemas.microsoft.com/office/powerpoint/2010/main" val="18472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392" y="218660"/>
            <a:ext cx="4581940" cy="6390861"/>
          </a:xfrm>
        </p:spPr>
      </p:pic>
      <p:sp>
        <p:nvSpPr>
          <p:cNvPr id="9" name="TextBox 8"/>
          <p:cNvSpPr txBox="1"/>
          <p:nvPr/>
        </p:nvSpPr>
        <p:spPr>
          <a:xfrm>
            <a:off x="5933661" y="2126974"/>
            <a:ext cx="6258339" cy="1200329"/>
          </a:xfrm>
          <a:prstGeom prst="rect">
            <a:avLst/>
          </a:prstGeom>
          <a:noFill/>
        </p:spPr>
        <p:txBody>
          <a:bodyPr wrap="square" rtlCol="0">
            <a:spAutoFit/>
          </a:bodyPr>
          <a:lstStyle/>
          <a:p>
            <a:pPr algn="ctr"/>
            <a:r>
              <a:rPr lang="vi-VN" sz="3600" b="1" dirty="0" smtClean="0">
                <a:solidFill>
                  <a:srgbClr val="FF0000"/>
                </a:solidFill>
                <a:latin typeface="+mj-lt"/>
              </a:rPr>
              <a:t>TRUYỆN KIỀU</a:t>
            </a:r>
          </a:p>
          <a:p>
            <a:r>
              <a:rPr lang="vi-VN" sz="3600" b="1" dirty="0" smtClean="0">
                <a:solidFill>
                  <a:srgbClr val="FF0000"/>
                </a:solidFill>
                <a:latin typeface="+mj-lt"/>
              </a:rPr>
              <a:t>-&gt; DI SẢN VH PHI VẬT THỂ</a:t>
            </a:r>
            <a:endParaRPr lang="vi-VN" sz="3600" b="1" dirty="0">
              <a:solidFill>
                <a:srgbClr val="FF0000"/>
              </a:solidFill>
              <a:latin typeface="+mj-lt"/>
            </a:endParaRPr>
          </a:p>
        </p:txBody>
      </p:sp>
    </p:spTree>
    <p:extLst>
      <p:ext uri="{BB962C8B-B14F-4D97-AF65-F5344CB8AC3E}">
        <p14:creationId xmlns:p14="http://schemas.microsoft.com/office/powerpoint/2010/main" val="143629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70" y="365124"/>
            <a:ext cx="6738730" cy="6383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176053" y="2196548"/>
            <a:ext cx="5015948" cy="1708160"/>
          </a:xfrm>
          <a:prstGeom prst="rect">
            <a:avLst/>
          </a:prstGeom>
          <a:noFill/>
        </p:spPr>
        <p:txBody>
          <a:bodyPr wrap="square" rtlCol="0">
            <a:spAutoFit/>
          </a:bodyPr>
          <a:lstStyle/>
          <a:p>
            <a:pPr algn="ctr"/>
            <a:r>
              <a:rPr lang="vi-VN" sz="3500" dirty="0" smtClean="0">
                <a:solidFill>
                  <a:srgbClr val="FF0000"/>
                </a:solidFill>
                <a:latin typeface="+mj-lt"/>
              </a:rPr>
              <a:t>CHÙA MỘT CỘT</a:t>
            </a:r>
          </a:p>
          <a:p>
            <a:pPr algn="ctr"/>
            <a:r>
              <a:rPr lang="vi-VN" sz="3500" dirty="0" smtClean="0">
                <a:solidFill>
                  <a:srgbClr val="FF0000"/>
                </a:solidFill>
                <a:latin typeface="+mj-lt"/>
              </a:rPr>
              <a:t>-&gt; DI SẢN VH VẬT THỂ</a:t>
            </a:r>
          </a:p>
          <a:p>
            <a:pPr algn="ctr"/>
            <a:r>
              <a:rPr lang="vi-VN" sz="3500" dirty="0" smtClean="0">
                <a:solidFill>
                  <a:srgbClr val="FF0000"/>
                </a:solidFill>
                <a:latin typeface="+mj-lt"/>
              </a:rPr>
              <a:t>(DI TÍCH LỊCH SỬ)</a:t>
            </a:r>
            <a:endParaRPr lang="vi-VN" sz="3500" dirty="0">
              <a:solidFill>
                <a:srgbClr val="FF0000"/>
              </a:solidFill>
              <a:latin typeface="+mj-lt"/>
            </a:endParaRPr>
          </a:p>
        </p:txBody>
      </p:sp>
    </p:spTree>
    <p:extLst>
      <p:ext uri="{BB962C8B-B14F-4D97-AF65-F5344CB8AC3E}">
        <p14:creationId xmlns:p14="http://schemas.microsoft.com/office/powerpoint/2010/main" val="57217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266" y="198783"/>
            <a:ext cx="5273699" cy="6541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096000" y="2461056"/>
            <a:ext cx="6231834" cy="1169551"/>
          </a:xfrm>
          <a:prstGeom prst="rect">
            <a:avLst/>
          </a:prstGeom>
          <a:noFill/>
        </p:spPr>
        <p:txBody>
          <a:bodyPr wrap="square" rtlCol="0">
            <a:spAutoFit/>
          </a:bodyPr>
          <a:lstStyle/>
          <a:p>
            <a:pPr algn="ctr"/>
            <a:r>
              <a:rPr lang="vi-VN" sz="3500" dirty="0" smtClean="0">
                <a:solidFill>
                  <a:srgbClr val="FF0000"/>
                </a:solidFill>
                <a:latin typeface="+mj-lt"/>
              </a:rPr>
              <a:t>ÁO DÀI TRUYỀN THỐNG</a:t>
            </a:r>
          </a:p>
          <a:p>
            <a:pPr algn="ctr"/>
            <a:r>
              <a:rPr lang="vi-VN" sz="3500" dirty="0" smtClean="0">
                <a:solidFill>
                  <a:srgbClr val="FF0000"/>
                </a:solidFill>
                <a:latin typeface="+mj-lt"/>
              </a:rPr>
              <a:t>-&gt; DI SẢN VH PHI VẬT THỂ</a:t>
            </a:r>
          </a:p>
        </p:txBody>
      </p:sp>
    </p:spTree>
    <p:extLst>
      <p:ext uri="{BB962C8B-B14F-4D97-AF65-F5344CB8AC3E}">
        <p14:creationId xmlns:p14="http://schemas.microsoft.com/office/powerpoint/2010/main" val="37720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182" y="235915"/>
            <a:ext cx="6313971" cy="6313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666153" y="1997765"/>
            <a:ext cx="5665304" cy="1138773"/>
          </a:xfrm>
          <a:prstGeom prst="rect">
            <a:avLst/>
          </a:prstGeom>
          <a:noFill/>
        </p:spPr>
        <p:txBody>
          <a:bodyPr wrap="square" rtlCol="0">
            <a:spAutoFit/>
          </a:bodyPr>
          <a:lstStyle/>
          <a:p>
            <a:pPr algn="ctr"/>
            <a:r>
              <a:rPr lang="vi-VN" sz="3400" dirty="0" smtClean="0">
                <a:solidFill>
                  <a:srgbClr val="FF0000"/>
                </a:solidFill>
                <a:latin typeface="+mj-lt"/>
              </a:rPr>
              <a:t>ẨM THỰC VIỆT NAM</a:t>
            </a:r>
          </a:p>
          <a:p>
            <a:pPr algn="ctr"/>
            <a:r>
              <a:rPr lang="vi-VN" sz="3400" dirty="0" smtClean="0">
                <a:solidFill>
                  <a:srgbClr val="FF0000"/>
                </a:solidFill>
                <a:latin typeface="+mj-lt"/>
              </a:rPr>
              <a:t>-&gt; DI SẢN VH PHI VẬT THỂ</a:t>
            </a:r>
            <a:endParaRPr lang="vi-VN" sz="3400" dirty="0">
              <a:solidFill>
                <a:srgbClr val="FF0000"/>
              </a:solidFill>
              <a:latin typeface="+mj-lt"/>
            </a:endParaRPr>
          </a:p>
        </p:txBody>
      </p:sp>
    </p:spTree>
    <p:extLst>
      <p:ext uri="{BB962C8B-B14F-4D97-AF65-F5344CB8AC3E}">
        <p14:creationId xmlns:p14="http://schemas.microsoft.com/office/powerpoint/2010/main" val="27505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563" y="365125"/>
            <a:ext cx="5463550" cy="6394378"/>
          </a:xfrm>
        </p:spPr>
      </p:pic>
      <p:sp>
        <p:nvSpPr>
          <p:cNvPr id="5" name="TextBox 4"/>
          <p:cNvSpPr txBox="1"/>
          <p:nvPr/>
        </p:nvSpPr>
        <p:spPr>
          <a:xfrm>
            <a:off x="6221896" y="2236304"/>
            <a:ext cx="5473148" cy="1477328"/>
          </a:xfrm>
          <a:prstGeom prst="rect">
            <a:avLst/>
          </a:prstGeom>
          <a:noFill/>
        </p:spPr>
        <p:txBody>
          <a:bodyPr wrap="square" rtlCol="0">
            <a:spAutoFit/>
          </a:bodyPr>
          <a:lstStyle/>
          <a:p>
            <a:pPr algn="ctr"/>
            <a:r>
              <a:rPr lang="vi-VN" sz="3000" dirty="0" smtClean="0">
                <a:solidFill>
                  <a:srgbClr val="FF0000"/>
                </a:solidFill>
                <a:latin typeface="+mj-lt"/>
              </a:rPr>
              <a:t>ĐẢO JEJU (HÀN QUỐC)</a:t>
            </a:r>
          </a:p>
          <a:p>
            <a:pPr algn="ctr"/>
            <a:r>
              <a:rPr lang="vi-VN" sz="3000" dirty="0" smtClean="0">
                <a:solidFill>
                  <a:srgbClr val="FF0000"/>
                </a:solidFill>
                <a:latin typeface="+mj-lt"/>
              </a:rPr>
              <a:t>-&gt; DI SẢN VĂN HÓA VẬT THỂ</a:t>
            </a:r>
          </a:p>
          <a:p>
            <a:pPr algn="ctr"/>
            <a:r>
              <a:rPr lang="vi-VN" sz="3000" dirty="0" smtClean="0">
                <a:solidFill>
                  <a:srgbClr val="FF0000"/>
                </a:solidFill>
                <a:latin typeface="+mj-lt"/>
              </a:rPr>
              <a:t>(DANH LAM THẮNG CẢNH)</a:t>
            </a:r>
            <a:endParaRPr lang="vi-VN" sz="3000" dirty="0">
              <a:solidFill>
                <a:srgbClr val="FF0000"/>
              </a:solidFill>
              <a:latin typeface="+mj-lt"/>
            </a:endParaRPr>
          </a:p>
        </p:txBody>
      </p:sp>
    </p:spTree>
    <p:extLst>
      <p:ext uri="{BB962C8B-B14F-4D97-AF65-F5344CB8AC3E}">
        <p14:creationId xmlns:p14="http://schemas.microsoft.com/office/powerpoint/2010/main" val="9603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7" y="0"/>
            <a:ext cx="10515600" cy="777875"/>
          </a:xfrm>
        </p:spPr>
        <p:txBody>
          <a:bodyPr/>
          <a:lstStyle/>
          <a:p>
            <a:r>
              <a:rPr lang="en-US" b="1" dirty="0" smtClean="0">
                <a:latin typeface="Times New Roman" panose="02020603050405020304" pitchFamily="18" charset="0"/>
                <a:cs typeface="Times New Roman" panose="02020603050405020304" pitchFamily="18" charset="0"/>
              </a:rPr>
              <a:t>I. Quan sát, nhận xét ảnh </a:t>
            </a:r>
            <a:r>
              <a:rPr lang="en-US" b="1" i="1" dirty="0" smtClean="0">
                <a:latin typeface="Times New Roman" panose="02020603050405020304" pitchFamily="18" charset="0"/>
                <a:cs typeface="Times New Roman" panose="02020603050405020304" pitchFamily="18" charset="0"/>
              </a:rPr>
              <a:t>(Tự tìm hiểu)</a:t>
            </a:r>
            <a:endParaRPr lang="vi-VN"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799" y="777874"/>
            <a:ext cx="8658225" cy="6080125"/>
          </a:xfrm>
        </p:spPr>
      </p:pic>
    </p:spTree>
    <p:extLst>
      <p:ext uri="{BB962C8B-B14F-4D97-AF65-F5344CB8AC3E}">
        <p14:creationId xmlns:p14="http://schemas.microsoft.com/office/powerpoint/2010/main" val="13501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HƯỚNG DẪN HỌC:</a:t>
            </a:r>
            <a:endParaRPr lang="vi-VN" dirty="0"/>
          </a:p>
        </p:txBody>
      </p:sp>
      <p:sp>
        <p:nvSpPr>
          <p:cNvPr id="3" name="Content Placeholder 2"/>
          <p:cNvSpPr>
            <a:spLocks noGrp="1"/>
          </p:cNvSpPr>
          <p:nvPr>
            <p:ph idx="1"/>
          </p:nvPr>
        </p:nvSpPr>
        <p:spPr>
          <a:xfrm>
            <a:off x="838200" y="1690688"/>
            <a:ext cx="10515600" cy="1857582"/>
          </a:xfrm>
        </p:spPr>
        <p:style>
          <a:lnRef idx="2">
            <a:schemeClr val="accent4"/>
          </a:lnRef>
          <a:fillRef idx="1">
            <a:schemeClr val="lt1"/>
          </a:fillRef>
          <a:effectRef idx="0">
            <a:schemeClr val="accent4"/>
          </a:effectRef>
          <a:fontRef idx="minor">
            <a:schemeClr val="dk1"/>
          </a:fontRef>
        </p:style>
        <p:txBody>
          <a:bodyPr/>
          <a:lstStyle/>
          <a:p>
            <a:r>
              <a:rPr lang="vi-VN" dirty="0" smtClean="0">
                <a:latin typeface="+mj-lt"/>
              </a:rPr>
              <a:t>ÔN LẠI NHỮNG NỘI DUNG CỦA BÀI</a:t>
            </a:r>
          </a:p>
          <a:p>
            <a:r>
              <a:rPr lang="vi-VN" dirty="0" smtClean="0">
                <a:latin typeface="+mj-lt"/>
              </a:rPr>
              <a:t>LÀM BT </a:t>
            </a:r>
            <a:r>
              <a:rPr lang="vi-VN" smtClean="0">
                <a:latin typeface="+mj-lt"/>
              </a:rPr>
              <a:t>a,b /SGK -tr50</a:t>
            </a:r>
            <a:endParaRPr lang="vi-VN" dirty="0">
              <a:latin typeface="+mj-lt"/>
            </a:endParaRPr>
          </a:p>
        </p:txBody>
      </p:sp>
    </p:spTree>
    <p:extLst>
      <p:ext uri="{BB962C8B-B14F-4D97-AF65-F5344CB8AC3E}">
        <p14:creationId xmlns:p14="http://schemas.microsoft.com/office/powerpoint/2010/main" val="289206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342" y="207962"/>
            <a:ext cx="9359453" cy="6492875"/>
          </a:xfrm>
        </p:spPr>
      </p:pic>
    </p:spTree>
    <p:extLst>
      <p:ext uri="{BB962C8B-B14F-4D97-AF65-F5344CB8AC3E}">
        <p14:creationId xmlns:p14="http://schemas.microsoft.com/office/powerpoint/2010/main" val="367074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113" y="225424"/>
            <a:ext cx="10625773" cy="6632576"/>
          </a:xfrm>
        </p:spPr>
      </p:pic>
    </p:spTree>
    <p:extLst>
      <p:ext uri="{BB962C8B-B14F-4D97-AF65-F5344CB8AC3E}">
        <p14:creationId xmlns:p14="http://schemas.microsoft.com/office/powerpoint/2010/main" val="158296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1940"/>
            <a:ext cx="2506195" cy="2506195"/>
          </a:xfrm>
        </p:spPr>
      </p:pic>
      <p:sp>
        <p:nvSpPr>
          <p:cNvPr id="6" name="TextBox 5"/>
          <p:cNvSpPr txBox="1"/>
          <p:nvPr/>
        </p:nvSpPr>
        <p:spPr>
          <a:xfrm>
            <a:off x="2407022" y="699247"/>
            <a:ext cx="9784978"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Trong 3 địa danh trên:</a:t>
            </a:r>
          </a:p>
          <a:p>
            <a:pPr marL="285750" indent="-285750">
              <a:buFontTx/>
              <a:buChar char="-"/>
            </a:pPr>
            <a:r>
              <a:rPr lang="en-US" sz="3200" b="1" i="1" dirty="0" smtClean="0">
                <a:latin typeface="Times New Roman" panose="02020603050405020304" pitchFamily="18" charset="0"/>
                <a:cs typeface="Times New Roman" panose="02020603050405020304" pitchFamily="18" charset="0"/>
              </a:rPr>
              <a:t>Địa danh nào gắn với một sự kiện lịch sử quan trọng?</a:t>
            </a:r>
          </a:p>
          <a:p>
            <a:endParaRPr lang="en-US" sz="3200" b="1" dirty="0" smtClean="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56609" y="2665037"/>
            <a:ext cx="9466731" cy="584775"/>
          </a:xfrm>
          <a:prstGeom prst="rect">
            <a:avLst/>
          </a:prstGeom>
          <a:noFill/>
        </p:spPr>
        <p:txBody>
          <a:bodyPr wrap="square" rtlCol="0">
            <a:spAutoFit/>
          </a:bodyPr>
          <a:lstStyle/>
          <a:p>
            <a:pPr marL="285750" indent="-285750">
              <a:buFontTx/>
              <a:buChar char="-"/>
            </a:pPr>
            <a:r>
              <a:rPr lang="en-US" sz="3200" b="1" i="1" dirty="0">
                <a:latin typeface="Times New Roman" panose="02020603050405020304" pitchFamily="18" charset="0"/>
                <a:cs typeface="Times New Roman" panose="02020603050405020304" pitchFamily="18" charset="0"/>
              </a:rPr>
              <a:t>Địa danh nào biểu hiện vẻ đẹp của thiên nhiên?</a:t>
            </a:r>
          </a:p>
        </p:txBody>
      </p:sp>
      <p:sp>
        <p:nvSpPr>
          <p:cNvPr id="8" name="TextBox 7"/>
          <p:cNvSpPr txBox="1"/>
          <p:nvPr/>
        </p:nvSpPr>
        <p:spPr>
          <a:xfrm>
            <a:off x="2506195" y="4438388"/>
            <a:ext cx="8708652" cy="584775"/>
          </a:xfrm>
          <a:prstGeom prst="rect">
            <a:avLst/>
          </a:prstGeom>
          <a:noFill/>
        </p:spPr>
        <p:txBody>
          <a:bodyPr wrap="square" rtlCol="0">
            <a:spAutoFit/>
          </a:bodyPr>
          <a:lstStyle/>
          <a:p>
            <a:pPr marL="285750" indent="-285750">
              <a:buFontTx/>
              <a:buChar char="-"/>
            </a:pPr>
            <a:r>
              <a:rPr lang="en-US" sz="3200" b="1" i="1" dirty="0">
                <a:latin typeface="Times New Roman" panose="02020603050405020304" pitchFamily="18" charset="0"/>
                <a:cs typeface="Times New Roman" panose="02020603050405020304" pitchFamily="18" charset="0"/>
              </a:rPr>
              <a:t>Địa danh nào mang giá trị văn hóa?</a:t>
            </a:r>
          </a:p>
        </p:txBody>
      </p:sp>
      <p:sp>
        <p:nvSpPr>
          <p:cNvPr id="9" name="TextBox 8"/>
          <p:cNvSpPr txBox="1"/>
          <p:nvPr/>
        </p:nvSpPr>
        <p:spPr>
          <a:xfrm>
            <a:off x="3079376" y="1899576"/>
            <a:ext cx="4706471" cy="553998"/>
          </a:xfrm>
          <a:prstGeom prst="rect">
            <a:avLst/>
          </a:prstGeom>
          <a:noFill/>
        </p:spPr>
        <p:txBody>
          <a:bodyPr wrap="square"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-&gt; Bến Nhà Rồng</a:t>
            </a:r>
            <a:endParaRPr lang="vi-VN" sz="3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079376" y="3567101"/>
            <a:ext cx="4287370" cy="553998"/>
          </a:xfrm>
          <a:prstGeom prst="rect">
            <a:avLst/>
          </a:prstGeom>
          <a:noFill/>
        </p:spPr>
        <p:txBody>
          <a:bodyPr wrap="square"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-&gt; Vịnh Hạ Long</a:t>
            </a:r>
            <a:endParaRPr lang="vi-VN" sz="3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79376" y="5340452"/>
            <a:ext cx="4370295" cy="553998"/>
          </a:xfrm>
          <a:prstGeom prst="rect">
            <a:avLst/>
          </a:prstGeom>
          <a:noFill/>
        </p:spPr>
        <p:txBody>
          <a:bodyPr wrap="square" rtlCol="0">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-&gt; Thánh Địa </a:t>
            </a:r>
            <a:r>
              <a:rPr lang="en-US" sz="3000" b="1" dirty="0" err="1" smtClean="0">
                <a:solidFill>
                  <a:srgbClr val="FF0000"/>
                </a:solidFill>
                <a:latin typeface="Times New Roman" panose="02020603050405020304" pitchFamily="18" charset="0"/>
                <a:cs typeface="Times New Roman" panose="02020603050405020304" pitchFamily="18" charset="0"/>
              </a:rPr>
              <a:t>Mỹ</a:t>
            </a:r>
            <a:r>
              <a:rPr lang="en-US" sz="3000" b="1" dirty="0" smtClean="0">
                <a:solidFill>
                  <a:srgbClr val="FF0000"/>
                </a:solidFill>
                <a:latin typeface="Times New Roman" panose="02020603050405020304" pitchFamily="18" charset="0"/>
                <a:cs typeface="Times New Roman" panose="02020603050405020304" pitchFamily="18" charset="0"/>
              </a:rPr>
              <a:t> Sơn</a:t>
            </a:r>
            <a:endParaRPr lang="vi-VN"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1139" y="107576"/>
            <a:ext cx="10577120" cy="6750424"/>
          </a:xfrm>
        </p:spPr>
      </p:pic>
      <p:sp>
        <p:nvSpPr>
          <p:cNvPr id="5" name="TextBox 4"/>
          <p:cNvSpPr txBox="1"/>
          <p:nvPr/>
        </p:nvSpPr>
        <p:spPr>
          <a:xfrm>
            <a:off x="1041139" y="365125"/>
            <a:ext cx="3538593" cy="67710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800" b="1" dirty="0" smtClean="0">
                <a:latin typeface="Times New Roman" panose="02020603050405020304" pitchFamily="18" charset="0"/>
                <a:cs typeface="Times New Roman" panose="02020603050405020304" pitchFamily="18" charset="0"/>
              </a:rPr>
              <a:t>Di tích văn hóa</a:t>
            </a:r>
            <a:endParaRPr lang="vi-VN"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93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236" y="0"/>
            <a:ext cx="10388989" cy="6874047"/>
          </a:xfrm>
        </p:spPr>
      </p:pic>
      <p:sp>
        <p:nvSpPr>
          <p:cNvPr id="5" name="TextBox 4"/>
          <p:cNvSpPr txBox="1"/>
          <p:nvPr/>
        </p:nvSpPr>
        <p:spPr>
          <a:xfrm>
            <a:off x="8458200" y="201383"/>
            <a:ext cx="3141025" cy="67710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800" b="1" dirty="0" smtClean="0">
                <a:latin typeface="Times New Roman" panose="02020603050405020304" pitchFamily="18" charset="0"/>
                <a:cs typeface="Times New Roman" panose="02020603050405020304" pitchFamily="18" charset="0"/>
              </a:rPr>
              <a:t>Di tích lịch sử</a:t>
            </a:r>
            <a:endParaRPr lang="vi-VN"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78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473" y="0"/>
            <a:ext cx="10893054" cy="6858000"/>
          </a:xfrm>
        </p:spPr>
      </p:pic>
      <p:sp>
        <p:nvSpPr>
          <p:cNvPr id="5" name="TextBox 4"/>
          <p:cNvSpPr txBox="1"/>
          <p:nvPr/>
        </p:nvSpPr>
        <p:spPr>
          <a:xfrm>
            <a:off x="838200" y="134147"/>
            <a:ext cx="4688541" cy="67710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800" b="1" dirty="0" smtClean="0">
                <a:latin typeface="Times New Roman" panose="02020603050405020304" pitchFamily="18" charset="0"/>
                <a:cs typeface="Times New Roman" panose="02020603050405020304" pitchFamily="18" charset="0"/>
              </a:rPr>
              <a:t>Danh lam thắng cảnh</a:t>
            </a:r>
            <a:endParaRPr lang="vi-VN"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106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1298</Words>
  <Application>Microsoft Office PowerPoint</Application>
  <PresentationFormat>Widescreen</PresentationFormat>
  <Paragraphs>197</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Tiết 24. Bài 15: BẢO VỆ DI SẢN VĂN HÓA </vt:lpstr>
      <vt:lpstr>Nội dung:</vt:lpstr>
      <vt:lpstr>I. Quan sát, nhận xét ảnh (Tự tìm hiểu)</vt:lpstr>
      <vt:lpstr>PowerPoint Presentation</vt:lpstr>
      <vt:lpstr>PowerPoint Presentation</vt:lpstr>
      <vt:lpstr>PowerPoint Presentation</vt:lpstr>
      <vt:lpstr>PowerPoint Presentation</vt:lpstr>
      <vt:lpstr>PowerPoint Presentation</vt:lpstr>
      <vt:lpstr>PowerPoint Presentation</vt:lpstr>
      <vt:lpstr>Đâu là sản phẩm văn hóa vật chất, đâu là sản phẩm văn hóa tinh thần?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di sản VH phi vật thể của Việt Nam được UNESCO công nhận</vt:lpstr>
      <vt:lpstr>PowerPoint Presentation</vt:lpstr>
      <vt:lpstr>Các di sản VH vật thể của Việt Nam được UNESSCO công nhận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HƯỚNG DẪN HỌC:</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24. Bài 15: BẢO VỆ DI SẢN VĂN HÓA</dc:title>
  <dc:creator>MAYTINH</dc:creator>
  <cp:lastModifiedBy>MAYTINH</cp:lastModifiedBy>
  <cp:revision>121</cp:revision>
  <dcterms:created xsi:type="dcterms:W3CDTF">2020-03-10T14:27:25Z</dcterms:created>
  <dcterms:modified xsi:type="dcterms:W3CDTF">2020-04-09T12:27:41Z</dcterms:modified>
</cp:coreProperties>
</file>